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9" r:id="rId3"/>
    <p:sldId id="290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F330-2251-744C-855C-7C96C62BB9C3}" type="datetimeFigureOut">
              <a:rPr lang="en-US" smtClean="0"/>
              <a:t>01/10/22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B611-E857-5645-B8CA-C228B9FC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7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_IngegnerGad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12" y="223094"/>
            <a:ext cx="534885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05 at 13.02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15315" r="20413" b="13519"/>
          <a:stretch/>
        </p:blipFill>
        <p:spPr>
          <a:xfrm>
            <a:off x="429095" y="634960"/>
            <a:ext cx="8173007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198" y="6103719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onstantia"/>
                <a:cs typeface="Constantia"/>
              </a:rPr>
              <a:t>L’ingegner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Gadda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va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alla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guerra</a:t>
            </a:r>
            <a:r>
              <a:rPr lang="en-US" dirty="0" smtClean="0">
                <a:latin typeface="Constantia"/>
                <a:cs typeface="Constantia"/>
              </a:rPr>
              <a:t> o </a:t>
            </a:r>
            <a:r>
              <a:rPr lang="en-US" dirty="0" err="1" smtClean="0">
                <a:latin typeface="Constantia"/>
                <a:cs typeface="Constantia"/>
              </a:rPr>
              <a:t>della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tragica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istoria</a:t>
            </a:r>
            <a:r>
              <a:rPr lang="en-US" dirty="0" smtClean="0">
                <a:latin typeface="Constantia"/>
                <a:cs typeface="Constantia"/>
              </a:rPr>
              <a:t> di </a:t>
            </a:r>
            <a:r>
              <a:rPr lang="en-US" dirty="0" err="1" smtClean="0">
                <a:latin typeface="Constantia"/>
                <a:cs typeface="Constantia"/>
              </a:rPr>
              <a:t>Amleto</a:t>
            </a:r>
            <a:r>
              <a:rPr lang="en-US" dirty="0" smtClean="0">
                <a:latin typeface="Constantia"/>
                <a:cs typeface="Constantia"/>
              </a:rPr>
              <a:t> Pirobutirro  </a:t>
            </a:r>
          </a:p>
          <a:p>
            <a:pPr algn="ctr"/>
            <a:r>
              <a:rPr lang="en-US" dirty="0" smtClean="0">
                <a:latin typeface="Constantia"/>
                <a:cs typeface="Constantia"/>
              </a:rPr>
              <a:t>(I </a:t>
            </a:r>
            <a:r>
              <a:rPr lang="en-US" dirty="0" err="1" smtClean="0">
                <a:latin typeface="Constantia"/>
                <a:cs typeface="Constantia"/>
              </a:rPr>
              <a:t>diari</a:t>
            </a:r>
            <a:r>
              <a:rPr lang="en-US" dirty="0" smtClean="0">
                <a:latin typeface="Constantia"/>
                <a:cs typeface="Constantia"/>
              </a:rPr>
              <a:t>)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21704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05 at 13.02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7" t="20720" r="50258" b="13519"/>
          <a:stretch/>
        </p:blipFill>
        <p:spPr>
          <a:xfrm>
            <a:off x="4668545" y="770961"/>
            <a:ext cx="3658173" cy="5486400"/>
          </a:xfrm>
          <a:prstGeom prst="rect">
            <a:avLst/>
          </a:prstGeom>
        </p:spPr>
      </p:pic>
      <p:pic>
        <p:nvPicPr>
          <p:cNvPr id="4" name="Picture 3" descr="Screen Shot 2022-09-05 at 13.02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6" t="21474" r="39371" b="14867"/>
          <a:stretch/>
        </p:blipFill>
        <p:spPr>
          <a:xfrm>
            <a:off x="737126" y="770961"/>
            <a:ext cx="3571894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198" y="6103719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onstantia"/>
                <a:cs typeface="Constantia"/>
              </a:rPr>
              <a:t>L’ingegner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Gadda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va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alla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guerra</a:t>
            </a:r>
            <a:r>
              <a:rPr lang="en-US" dirty="0" smtClean="0">
                <a:latin typeface="Constantia"/>
                <a:cs typeface="Constantia"/>
              </a:rPr>
              <a:t> o </a:t>
            </a:r>
            <a:r>
              <a:rPr lang="en-US" dirty="0" err="1" smtClean="0">
                <a:latin typeface="Constantia"/>
                <a:cs typeface="Constantia"/>
              </a:rPr>
              <a:t>della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tragica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istoria</a:t>
            </a:r>
            <a:r>
              <a:rPr lang="en-US" dirty="0" smtClean="0">
                <a:latin typeface="Constantia"/>
                <a:cs typeface="Constantia"/>
              </a:rPr>
              <a:t> di </a:t>
            </a:r>
            <a:r>
              <a:rPr lang="en-US" dirty="0" err="1" smtClean="0">
                <a:latin typeface="Constantia"/>
                <a:cs typeface="Constantia"/>
              </a:rPr>
              <a:t>Amleto</a:t>
            </a:r>
            <a:r>
              <a:rPr lang="en-US" dirty="0" smtClean="0">
                <a:latin typeface="Constantia"/>
                <a:cs typeface="Constantia"/>
              </a:rPr>
              <a:t> Pirobutirro  </a:t>
            </a:r>
          </a:p>
          <a:p>
            <a:pPr algn="ctr"/>
            <a:r>
              <a:rPr lang="en-US" dirty="0" smtClean="0">
                <a:latin typeface="Constantia"/>
                <a:cs typeface="Constantia"/>
              </a:rPr>
              <a:t>(La </a:t>
            </a:r>
            <a:r>
              <a:rPr lang="en-US" dirty="0" err="1" smtClean="0">
                <a:latin typeface="Constantia"/>
                <a:cs typeface="Constantia"/>
              </a:rPr>
              <a:t>cattura</a:t>
            </a:r>
            <a:r>
              <a:rPr lang="en-US" dirty="0" smtClean="0">
                <a:latin typeface="Constantia"/>
                <a:cs typeface="Constantia"/>
              </a:rPr>
              <a:t> e </a:t>
            </a:r>
            <a:r>
              <a:rPr lang="en-US" dirty="0" err="1" smtClean="0">
                <a:latin typeface="Constantia"/>
                <a:cs typeface="Constantia"/>
              </a:rPr>
              <a:t>il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ritonro</a:t>
            </a:r>
            <a:r>
              <a:rPr lang="en-US" dirty="0" smtClean="0">
                <a:latin typeface="Constantia"/>
                <a:cs typeface="Constantia"/>
              </a:rPr>
              <a:t>)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8457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05 at 12.54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22701" r="36497" b="16670"/>
          <a:stretch/>
        </p:blipFill>
        <p:spPr>
          <a:xfrm>
            <a:off x="536565" y="652121"/>
            <a:ext cx="3722348" cy="5486400"/>
          </a:xfrm>
          <a:prstGeom prst="rect">
            <a:avLst/>
          </a:prstGeom>
        </p:spPr>
      </p:pic>
      <p:pic>
        <p:nvPicPr>
          <p:cNvPr id="4" name="Picture 3" descr="Screen Shot 2022-09-05 at 12.55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22821" r="38808" b="16811"/>
          <a:stretch/>
        </p:blipFill>
        <p:spPr>
          <a:xfrm>
            <a:off x="4651383" y="652121"/>
            <a:ext cx="3739356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198" y="6103719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onstantia"/>
                <a:cs typeface="Constantia"/>
              </a:rPr>
              <a:t>L’ingegner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Gadda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va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alla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guerra</a:t>
            </a:r>
            <a:r>
              <a:rPr lang="en-US" dirty="0" smtClean="0">
                <a:latin typeface="Constantia"/>
                <a:cs typeface="Constantia"/>
              </a:rPr>
              <a:t> o </a:t>
            </a:r>
            <a:r>
              <a:rPr lang="en-US" dirty="0" err="1" smtClean="0">
                <a:latin typeface="Constantia"/>
                <a:cs typeface="Constantia"/>
              </a:rPr>
              <a:t>della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tragica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istoria</a:t>
            </a:r>
            <a:r>
              <a:rPr lang="en-US" dirty="0" smtClean="0">
                <a:latin typeface="Constantia"/>
                <a:cs typeface="Constantia"/>
              </a:rPr>
              <a:t> di </a:t>
            </a:r>
            <a:r>
              <a:rPr lang="en-US" dirty="0" err="1" smtClean="0">
                <a:latin typeface="Constantia"/>
                <a:cs typeface="Constantia"/>
              </a:rPr>
              <a:t>Amleto</a:t>
            </a:r>
            <a:r>
              <a:rPr lang="en-US" dirty="0" smtClean="0">
                <a:latin typeface="Constantia"/>
                <a:cs typeface="Constantia"/>
              </a:rPr>
              <a:t> Pirobutirro  </a:t>
            </a:r>
          </a:p>
          <a:p>
            <a:pPr algn="ctr"/>
            <a:r>
              <a:rPr lang="en-US" dirty="0" smtClean="0">
                <a:latin typeface="Constantia"/>
                <a:cs typeface="Constantia"/>
              </a:rPr>
              <a:t>(Eros e Priapo: da </a:t>
            </a:r>
            <a:r>
              <a:rPr lang="en-US" dirty="0" err="1" smtClean="0">
                <a:latin typeface="Constantia"/>
                <a:cs typeface="Constantia"/>
              </a:rPr>
              <a:t>furore</a:t>
            </a:r>
            <a:r>
              <a:rPr lang="en-US" dirty="0" smtClean="0">
                <a:latin typeface="Constantia"/>
                <a:cs typeface="Constantia"/>
              </a:rPr>
              <a:t> a </a:t>
            </a:r>
            <a:r>
              <a:rPr lang="en-US" dirty="0" err="1" smtClean="0">
                <a:latin typeface="Constantia"/>
                <a:cs typeface="Constantia"/>
              </a:rPr>
              <a:t>cenere</a:t>
            </a:r>
            <a:r>
              <a:rPr lang="en-US" dirty="0" smtClean="0">
                <a:latin typeface="Constantia"/>
                <a:cs typeface="Constantia"/>
              </a:rPr>
              <a:t>)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3422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05 at 13.0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6" t="21439" r="39371" b="15502"/>
          <a:stretch/>
        </p:blipFill>
        <p:spPr>
          <a:xfrm>
            <a:off x="669387" y="583476"/>
            <a:ext cx="3605913" cy="5486400"/>
          </a:xfrm>
          <a:prstGeom prst="rect">
            <a:avLst/>
          </a:prstGeom>
        </p:spPr>
      </p:pic>
      <p:pic>
        <p:nvPicPr>
          <p:cNvPr id="4" name="Picture 3" descr="Screen Shot 2022-09-05 at 13.06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22221" r="38996" b="15920"/>
          <a:stretch/>
        </p:blipFill>
        <p:spPr>
          <a:xfrm>
            <a:off x="4685709" y="583476"/>
            <a:ext cx="3702566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198" y="6103719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onstantia"/>
                <a:cs typeface="Constantia"/>
              </a:rPr>
              <a:t>L’ingegner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Gadda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va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alla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guerra</a:t>
            </a:r>
            <a:r>
              <a:rPr lang="en-US" dirty="0" smtClean="0">
                <a:latin typeface="Constantia"/>
                <a:cs typeface="Constantia"/>
              </a:rPr>
              <a:t> o </a:t>
            </a:r>
            <a:r>
              <a:rPr lang="en-US" dirty="0" err="1" smtClean="0">
                <a:latin typeface="Constantia"/>
                <a:cs typeface="Constantia"/>
              </a:rPr>
              <a:t>della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tragica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istoria</a:t>
            </a:r>
            <a:r>
              <a:rPr lang="en-US" dirty="0" smtClean="0">
                <a:latin typeface="Constantia"/>
                <a:cs typeface="Constantia"/>
              </a:rPr>
              <a:t> di </a:t>
            </a:r>
            <a:r>
              <a:rPr lang="en-US" dirty="0" err="1" smtClean="0">
                <a:latin typeface="Constantia"/>
                <a:cs typeface="Constantia"/>
              </a:rPr>
              <a:t>Amleto</a:t>
            </a:r>
            <a:r>
              <a:rPr lang="en-US" dirty="0" smtClean="0">
                <a:latin typeface="Constantia"/>
                <a:cs typeface="Constantia"/>
              </a:rPr>
              <a:t> Pirobutirro  </a:t>
            </a:r>
          </a:p>
          <a:p>
            <a:pPr algn="ctr"/>
            <a:r>
              <a:rPr lang="en-US" dirty="0" smtClean="0">
                <a:latin typeface="Constantia"/>
                <a:cs typeface="Constantia"/>
              </a:rPr>
              <a:t>(Eros e Priapo: da </a:t>
            </a:r>
            <a:r>
              <a:rPr lang="en-US" dirty="0" err="1" smtClean="0">
                <a:latin typeface="Constantia"/>
                <a:cs typeface="Constantia"/>
              </a:rPr>
              <a:t>furore</a:t>
            </a:r>
            <a:r>
              <a:rPr lang="en-US" dirty="0" smtClean="0">
                <a:latin typeface="Constantia"/>
                <a:cs typeface="Constantia"/>
              </a:rPr>
              <a:t> a </a:t>
            </a:r>
            <a:r>
              <a:rPr lang="en-US" dirty="0" err="1" smtClean="0">
                <a:latin typeface="Constantia"/>
                <a:cs typeface="Constantia"/>
              </a:rPr>
              <a:t>cenere</a:t>
            </a:r>
            <a:r>
              <a:rPr lang="en-US" dirty="0" smtClean="0">
                <a:latin typeface="Constantia"/>
                <a:cs typeface="Constantia"/>
              </a:rPr>
              <a:t>)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2777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2-09-05 at 13.02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20719" r="27922" b="15921"/>
          <a:stretch/>
        </p:blipFill>
        <p:spPr>
          <a:xfrm>
            <a:off x="1338771" y="438985"/>
            <a:ext cx="6683532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198" y="6103719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onstantia"/>
                <a:cs typeface="Constantia"/>
              </a:rPr>
              <a:t>L’ingegner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Gadda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va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alla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guerra</a:t>
            </a:r>
            <a:r>
              <a:rPr lang="en-US" dirty="0" smtClean="0">
                <a:latin typeface="Constantia"/>
                <a:cs typeface="Constantia"/>
              </a:rPr>
              <a:t> o </a:t>
            </a:r>
            <a:r>
              <a:rPr lang="en-US" dirty="0" err="1" smtClean="0">
                <a:latin typeface="Constantia"/>
                <a:cs typeface="Constantia"/>
              </a:rPr>
              <a:t>della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tragica</a:t>
            </a:r>
            <a:r>
              <a:rPr lang="en-US" dirty="0" smtClean="0">
                <a:latin typeface="Constantia"/>
                <a:cs typeface="Constantia"/>
              </a:rPr>
              <a:t> </a:t>
            </a:r>
            <a:r>
              <a:rPr lang="en-US" dirty="0" err="1" smtClean="0">
                <a:latin typeface="Constantia"/>
                <a:cs typeface="Constantia"/>
              </a:rPr>
              <a:t>istoria</a:t>
            </a:r>
            <a:r>
              <a:rPr lang="en-US" dirty="0" smtClean="0">
                <a:latin typeface="Constantia"/>
                <a:cs typeface="Constantia"/>
              </a:rPr>
              <a:t> di </a:t>
            </a:r>
            <a:r>
              <a:rPr lang="en-US" dirty="0" err="1" smtClean="0">
                <a:latin typeface="Constantia"/>
                <a:cs typeface="Constantia"/>
              </a:rPr>
              <a:t>Amleto</a:t>
            </a:r>
            <a:r>
              <a:rPr lang="en-US" dirty="0" smtClean="0">
                <a:latin typeface="Constantia"/>
                <a:cs typeface="Constantia"/>
              </a:rPr>
              <a:t> Pirobutirro  </a:t>
            </a:r>
          </a:p>
          <a:p>
            <a:pPr algn="ctr"/>
            <a:r>
              <a:rPr lang="en-US" dirty="0" smtClean="0">
                <a:latin typeface="Constantia"/>
                <a:cs typeface="Constantia"/>
              </a:rPr>
              <a:t>(Il finale)</a:t>
            </a:r>
            <a:endParaRPr lang="en-US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130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95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Corrado Confalonieri</dc:creator>
  <cp:lastModifiedBy>Corrado Confalonieri</cp:lastModifiedBy>
  <cp:revision>25</cp:revision>
  <dcterms:created xsi:type="dcterms:W3CDTF">2022-09-05T10:41:52Z</dcterms:created>
  <dcterms:modified xsi:type="dcterms:W3CDTF">2022-10-01T15:25:17Z</dcterms:modified>
</cp:coreProperties>
</file>