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12" r:id="rId1"/>
  </p:sldMasterIdLst>
  <p:notesMasterIdLst>
    <p:notesMasterId r:id="rId20"/>
  </p:notes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2" r:id="rId15"/>
    <p:sldId id="276" r:id="rId16"/>
    <p:sldId id="277" r:id="rId17"/>
    <p:sldId id="274" r:id="rId18"/>
    <p:sldId id="278" r:id="rId1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61"/>
    <p:restoredTop sz="94658"/>
  </p:normalViewPr>
  <p:slideViewPr>
    <p:cSldViewPr snapToGrid="0">
      <p:cViewPr varScale="1">
        <p:scale>
          <a:sx n="136" d="100"/>
          <a:sy n="136" d="100"/>
        </p:scale>
        <p:origin x="1044" y="12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ntiago Ibañez Marsilla" userId="f0f64646-ebfc-4dfc-9760-42437155fcf9" providerId="ADAL" clId="{C77725B5-596A-4865-8DAB-BE07928A1F57}"/>
    <pc:docChg chg="custSel addSld delSld modSld sldOrd">
      <pc:chgData name="Santiago Ibañez Marsilla" userId="f0f64646-ebfc-4dfc-9760-42437155fcf9" providerId="ADAL" clId="{C77725B5-596A-4865-8DAB-BE07928A1F57}" dt="2025-09-10T12:51:35.867" v="1646" actId="6549"/>
      <pc:docMkLst>
        <pc:docMk/>
      </pc:docMkLst>
      <pc:sldChg chg="delSp modSp mod delAnim modAnim">
        <pc:chgData name="Santiago Ibañez Marsilla" userId="f0f64646-ebfc-4dfc-9760-42437155fcf9" providerId="ADAL" clId="{C77725B5-596A-4865-8DAB-BE07928A1F57}" dt="2025-09-09T15:36:07.287" v="390" actId="1076"/>
        <pc:sldMkLst>
          <pc:docMk/>
          <pc:sldMk cId="0" sldId="256"/>
        </pc:sldMkLst>
        <pc:spChg chg="mod">
          <ac:chgData name="Santiago Ibañez Marsilla" userId="f0f64646-ebfc-4dfc-9760-42437155fcf9" providerId="ADAL" clId="{C77725B5-596A-4865-8DAB-BE07928A1F57}" dt="2025-09-09T15:35:51.782" v="389" actId="1076"/>
          <ac:spMkLst>
            <pc:docMk/>
            <pc:sldMk cId="0" sldId="256"/>
            <ac:spMk id="3" creationId="{B7735D4B-D8BD-0660-0EDA-881D3CE2A7F6}"/>
          </ac:spMkLst>
        </pc:spChg>
        <pc:spChg chg="mod">
          <ac:chgData name="Santiago Ibañez Marsilla" userId="f0f64646-ebfc-4dfc-9760-42437155fcf9" providerId="ADAL" clId="{C77725B5-596A-4865-8DAB-BE07928A1F57}" dt="2025-09-09T15:36:07.287" v="390" actId="1076"/>
          <ac:spMkLst>
            <pc:docMk/>
            <pc:sldMk cId="0" sldId="256"/>
            <ac:spMk id="54" creationId="{00000000-0000-0000-0000-000000000000}"/>
          </ac:spMkLst>
        </pc:spChg>
        <pc:spChg chg="del mod">
          <ac:chgData name="Santiago Ibañez Marsilla" userId="f0f64646-ebfc-4dfc-9760-42437155fcf9" providerId="ADAL" clId="{C77725B5-596A-4865-8DAB-BE07928A1F57}" dt="2025-09-09T15:35:46.661" v="388" actId="21"/>
          <ac:spMkLst>
            <pc:docMk/>
            <pc:sldMk cId="0" sldId="256"/>
            <ac:spMk id="55" creationId="{00000000-0000-0000-0000-000000000000}"/>
          </ac:spMkLst>
        </pc:spChg>
      </pc:sldChg>
      <pc:sldChg chg="del">
        <pc:chgData name="Santiago Ibañez Marsilla" userId="f0f64646-ebfc-4dfc-9760-42437155fcf9" providerId="ADAL" clId="{C77725B5-596A-4865-8DAB-BE07928A1F57}" dt="2025-09-09T14:53:20.287" v="0" actId="2696"/>
        <pc:sldMkLst>
          <pc:docMk/>
          <pc:sldMk cId="0" sldId="258"/>
        </pc:sldMkLst>
      </pc:sldChg>
      <pc:sldChg chg="modSp mod">
        <pc:chgData name="Santiago Ibañez Marsilla" userId="f0f64646-ebfc-4dfc-9760-42437155fcf9" providerId="ADAL" clId="{C77725B5-596A-4865-8DAB-BE07928A1F57}" dt="2025-09-09T14:54:02.919" v="6" actId="6549"/>
        <pc:sldMkLst>
          <pc:docMk/>
          <pc:sldMk cId="0" sldId="259"/>
        </pc:sldMkLst>
        <pc:spChg chg="mod">
          <ac:chgData name="Santiago Ibañez Marsilla" userId="f0f64646-ebfc-4dfc-9760-42437155fcf9" providerId="ADAL" clId="{C77725B5-596A-4865-8DAB-BE07928A1F57}" dt="2025-09-09T14:54:02.919" v="6" actId="6549"/>
          <ac:spMkLst>
            <pc:docMk/>
            <pc:sldMk cId="0" sldId="259"/>
            <ac:spMk id="72" creationId="{00000000-0000-0000-0000-000000000000}"/>
          </ac:spMkLst>
        </pc:spChg>
      </pc:sldChg>
      <pc:sldChg chg="modSp mod">
        <pc:chgData name="Santiago Ibañez Marsilla" userId="f0f64646-ebfc-4dfc-9760-42437155fcf9" providerId="ADAL" clId="{C77725B5-596A-4865-8DAB-BE07928A1F57}" dt="2025-09-09T14:54:21.579" v="7" actId="6549"/>
        <pc:sldMkLst>
          <pc:docMk/>
          <pc:sldMk cId="0" sldId="260"/>
        </pc:sldMkLst>
        <pc:spChg chg="mod">
          <ac:chgData name="Santiago Ibañez Marsilla" userId="f0f64646-ebfc-4dfc-9760-42437155fcf9" providerId="ADAL" clId="{C77725B5-596A-4865-8DAB-BE07928A1F57}" dt="2025-09-09T14:54:21.579" v="7" actId="6549"/>
          <ac:spMkLst>
            <pc:docMk/>
            <pc:sldMk cId="0" sldId="260"/>
            <ac:spMk id="78" creationId="{00000000-0000-0000-0000-000000000000}"/>
          </ac:spMkLst>
        </pc:spChg>
      </pc:sldChg>
      <pc:sldChg chg="modSp mod">
        <pc:chgData name="Santiago Ibañez Marsilla" userId="f0f64646-ebfc-4dfc-9760-42437155fcf9" providerId="ADAL" clId="{C77725B5-596A-4865-8DAB-BE07928A1F57}" dt="2025-09-09T14:54:24.018" v="8" actId="6549"/>
        <pc:sldMkLst>
          <pc:docMk/>
          <pc:sldMk cId="0" sldId="261"/>
        </pc:sldMkLst>
        <pc:spChg chg="mod">
          <ac:chgData name="Santiago Ibañez Marsilla" userId="f0f64646-ebfc-4dfc-9760-42437155fcf9" providerId="ADAL" clId="{C77725B5-596A-4865-8DAB-BE07928A1F57}" dt="2025-09-09T14:54:24.018" v="8" actId="6549"/>
          <ac:spMkLst>
            <pc:docMk/>
            <pc:sldMk cId="0" sldId="261"/>
            <ac:spMk id="84" creationId="{00000000-0000-0000-0000-000000000000}"/>
          </ac:spMkLst>
        </pc:spChg>
      </pc:sldChg>
      <pc:sldChg chg="modSp mod">
        <pc:chgData name="Santiago Ibañez Marsilla" userId="f0f64646-ebfc-4dfc-9760-42437155fcf9" providerId="ADAL" clId="{C77725B5-596A-4865-8DAB-BE07928A1F57}" dt="2025-09-09T14:54:26.741" v="9" actId="6549"/>
        <pc:sldMkLst>
          <pc:docMk/>
          <pc:sldMk cId="0" sldId="262"/>
        </pc:sldMkLst>
        <pc:spChg chg="mod">
          <ac:chgData name="Santiago Ibañez Marsilla" userId="f0f64646-ebfc-4dfc-9760-42437155fcf9" providerId="ADAL" clId="{C77725B5-596A-4865-8DAB-BE07928A1F57}" dt="2025-09-09T14:54:26.741" v="9" actId="6549"/>
          <ac:spMkLst>
            <pc:docMk/>
            <pc:sldMk cId="0" sldId="262"/>
            <ac:spMk id="90" creationId="{00000000-0000-0000-0000-000000000000}"/>
          </ac:spMkLst>
        </pc:spChg>
      </pc:sldChg>
      <pc:sldChg chg="modSp mod">
        <pc:chgData name="Santiago Ibañez Marsilla" userId="f0f64646-ebfc-4dfc-9760-42437155fcf9" providerId="ADAL" clId="{C77725B5-596A-4865-8DAB-BE07928A1F57}" dt="2025-09-09T14:54:29.234" v="10" actId="6549"/>
        <pc:sldMkLst>
          <pc:docMk/>
          <pc:sldMk cId="0" sldId="263"/>
        </pc:sldMkLst>
        <pc:spChg chg="mod">
          <ac:chgData name="Santiago Ibañez Marsilla" userId="f0f64646-ebfc-4dfc-9760-42437155fcf9" providerId="ADAL" clId="{C77725B5-596A-4865-8DAB-BE07928A1F57}" dt="2025-09-09T14:54:29.234" v="10" actId="6549"/>
          <ac:spMkLst>
            <pc:docMk/>
            <pc:sldMk cId="0" sldId="263"/>
            <ac:spMk id="96" creationId="{00000000-0000-0000-0000-000000000000}"/>
          </ac:spMkLst>
        </pc:spChg>
      </pc:sldChg>
      <pc:sldChg chg="modSp mod">
        <pc:chgData name="Santiago Ibañez Marsilla" userId="f0f64646-ebfc-4dfc-9760-42437155fcf9" providerId="ADAL" clId="{C77725B5-596A-4865-8DAB-BE07928A1F57}" dt="2025-09-10T08:23:30.049" v="393" actId="6549"/>
        <pc:sldMkLst>
          <pc:docMk/>
          <pc:sldMk cId="0" sldId="264"/>
        </pc:sldMkLst>
        <pc:spChg chg="mod">
          <ac:chgData name="Santiago Ibañez Marsilla" userId="f0f64646-ebfc-4dfc-9760-42437155fcf9" providerId="ADAL" clId="{C77725B5-596A-4865-8DAB-BE07928A1F57}" dt="2025-09-10T08:23:30.049" v="393" actId="6549"/>
          <ac:spMkLst>
            <pc:docMk/>
            <pc:sldMk cId="0" sldId="264"/>
            <ac:spMk id="102" creationId="{00000000-0000-0000-0000-000000000000}"/>
          </ac:spMkLst>
        </pc:spChg>
      </pc:sldChg>
      <pc:sldChg chg="modSp mod">
        <pc:chgData name="Santiago Ibañez Marsilla" userId="f0f64646-ebfc-4dfc-9760-42437155fcf9" providerId="ADAL" clId="{C77725B5-596A-4865-8DAB-BE07928A1F57}" dt="2025-09-10T08:23:25.166" v="392" actId="6549"/>
        <pc:sldMkLst>
          <pc:docMk/>
          <pc:sldMk cId="0" sldId="265"/>
        </pc:sldMkLst>
        <pc:spChg chg="mod">
          <ac:chgData name="Santiago Ibañez Marsilla" userId="f0f64646-ebfc-4dfc-9760-42437155fcf9" providerId="ADAL" clId="{C77725B5-596A-4865-8DAB-BE07928A1F57}" dt="2025-09-10T08:23:25.166" v="392" actId="6549"/>
          <ac:spMkLst>
            <pc:docMk/>
            <pc:sldMk cId="0" sldId="265"/>
            <ac:spMk id="108" creationId="{00000000-0000-0000-0000-000000000000}"/>
          </ac:spMkLst>
        </pc:spChg>
      </pc:sldChg>
      <pc:sldChg chg="modSp mod">
        <pc:chgData name="Santiago Ibañez Marsilla" userId="f0f64646-ebfc-4dfc-9760-42437155fcf9" providerId="ADAL" clId="{C77725B5-596A-4865-8DAB-BE07928A1F57}" dt="2025-09-09T14:55:41.773" v="94" actId="6549"/>
        <pc:sldMkLst>
          <pc:docMk/>
          <pc:sldMk cId="0" sldId="266"/>
        </pc:sldMkLst>
        <pc:spChg chg="mod">
          <ac:chgData name="Santiago Ibañez Marsilla" userId="f0f64646-ebfc-4dfc-9760-42437155fcf9" providerId="ADAL" clId="{C77725B5-596A-4865-8DAB-BE07928A1F57}" dt="2025-09-09T14:55:41.773" v="94" actId="6549"/>
          <ac:spMkLst>
            <pc:docMk/>
            <pc:sldMk cId="0" sldId="266"/>
            <ac:spMk id="114" creationId="{00000000-0000-0000-0000-000000000000}"/>
          </ac:spMkLst>
        </pc:spChg>
      </pc:sldChg>
      <pc:sldChg chg="modSp mod">
        <pc:chgData name="Santiago Ibañez Marsilla" userId="f0f64646-ebfc-4dfc-9760-42437155fcf9" providerId="ADAL" clId="{C77725B5-596A-4865-8DAB-BE07928A1F57}" dt="2025-09-10T08:23:15.074" v="391" actId="20577"/>
        <pc:sldMkLst>
          <pc:docMk/>
          <pc:sldMk cId="0" sldId="267"/>
        </pc:sldMkLst>
        <pc:spChg chg="mod">
          <ac:chgData name="Santiago Ibañez Marsilla" userId="f0f64646-ebfc-4dfc-9760-42437155fcf9" providerId="ADAL" clId="{C77725B5-596A-4865-8DAB-BE07928A1F57}" dt="2025-09-10T08:23:15.074" v="391" actId="20577"/>
          <ac:spMkLst>
            <pc:docMk/>
            <pc:sldMk cId="0" sldId="267"/>
            <ac:spMk id="120" creationId="{00000000-0000-0000-0000-000000000000}"/>
          </ac:spMkLst>
        </pc:spChg>
      </pc:sldChg>
      <pc:sldChg chg="modSp mod">
        <pc:chgData name="Santiago Ibañez Marsilla" userId="f0f64646-ebfc-4dfc-9760-42437155fcf9" providerId="ADAL" clId="{C77725B5-596A-4865-8DAB-BE07928A1F57}" dt="2025-09-10T11:45:15.847" v="592" actId="6549"/>
        <pc:sldMkLst>
          <pc:docMk/>
          <pc:sldMk cId="0" sldId="268"/>
        </pc:sldMkLst>
        <pc:spChg chg="mod">
          <ac:chgData name="Santiago Ibañez Marsilla" userId="f0f64646-ebfc-4dfc-9760-42437155fcf9" providerId="ADAL" clId="{C77725B5-596A-4865-8DAB-BE07928A1F57}" dt="2025-09-10T11:42:01.363" v="414"/>
          <ac:spMkLst>
            <pc:docMk/>
            <pc:sldMk cId="0" sldId="268"/>
            <ac:spMk id="126" creationId="{00000000-0000-0000-0000-000000000000}"/>
          </ac:spMkLst>
        </pc:spChg>
        <pc:spChg chg="mod">
          <ac:chgData name="Santiago Ibañez Marsilla" userId="f0f64646-ebfc-4dfc-9760-42437155fcf9" providerId="ADAL" clId="{C77725B5-596A-4865-8DAB-BE07928A1F57}" dt="2025-09-10T11:45:15.847" v="592" actId="6549"/>
          <ac:spMkLst>
            <pc:docMk/>
            <pc:sldMk cId="0" sldId="268"/>
            <ac:spMk id="127" creationId="{00000000-0000-0000-0000-000000000000}"/>
          </ac:spMkLst>
        </pc:spChg>
      </pc:sldChg>
      <pc:sldChg chg="modSp mod">
        <pc:chgData name="Santiago Ibañez Marsilla" userId="f0f64646-ebfc-4dfc-9760-42437155fcf9" providerId="ADAL" clId="{C77725B5-596A-4865-8DAB-BE07928A1F57}" dt="2025-09-10T11:50:59.512" v="649"/>
        <pc:sldMkLst>
          <pc:docMk/>
          <pc:sldMk cId="0" sldId="269"/>
        </pc:sldMkLst>
        <pc:spChg chg="mod">
          <ac:chgData name="Santiago Ibañez Marsilla" userId="f0f64646-ebfc-4dfc-9760-42437155fcf9" providerId="ADAL" clId="{C77725B5-596A-4865-8DAB-BE07928A1F57}" dt="2025-09-10T11:50:59.512" v="649"/>
          <ac:spMkLst>
            <pc:docMk/>
            <pc:sldMk cId="0" sldId="269"/>
            <ac:spMk id="132" creationId="{00000000-0000-0000-0000-000000000000}"/>
          </ac:spMkLst>
        </pc:spChg>
        <pc:spChg chg="mod">
          <ac:chgData name="Santiago Ibañez Marsilla" userId="f0f64646-ebfc-4dfc-9760-42437155fcf9" providerId="ADAL" clId="{C77725B5-596A-4865-8DAB-BE07928A1F57}" dt="2025-09-10T11:49:00.699" v="616" actId="404"/>
          <ac:spMkLst>
            <pc:docMk/>
            <pc:sldMk cId="0" sldId="269"/>
            <ac:spMk id="133" creationId="{00000000-0000-0000-0000-000000000000}"/>
          </ac:spMkLst>
        </pc:spChg>
      </pc:sldChg>
      <pc:sldChg chg="modSp mod">
        <pc:chgData name="Santiago Ibañez Marsilla" userId="f0f64646-ebfc-4dfc-9760-42437155fcf9" providerId="ADAL" clId="{C77725B5-596A-4865-8DAB-BE07928A1F57}" dt="2025-09-10T11:49:53.296" v="648" actId="6549"/>
        <pc:sldMkLst>
          <pc:docMk/>
          <pc:sldMk cId="0" sldId="270"/>
        </pc:sldMkLst>
        <pc:spChg chg="mod">
          <ac:chgData name="Santiago Ibañez Marsilla" userId="f0f64646-ebfc-4dfc-9760-42437155fcf9" providerId="ADAL" clId="{C77725B5-596A-4865-8DAB-BE07928A1F57}" dt="2025-09-10T11:46:13.910" v="594" actId="20577"/>
          <ac:spMkLst>
            <pc:docMk/>
            <pc:sldMk cId="0" sldId="270"/>
            <ac:spMk id="138" creationId="{00000000-0000-0000-0000-000000000000}"/>
          </ac:spMkLst>
        </pc:spChg>
        <pc:spChg chg="mod">
          <ac:chgData name="Santiago Ibañez Marsilla" userId="f0f64646-ebfc-4dfc-9760-42437155fcf9" providerId="ADAL" clId="{C77725B5-596A-4865-8DAB-BE07928A1F57}" dt="2025-09-10T11:49:53.296" v="648" actId="6549"/>
          <ac:spMkLst>
            <pc:docMk/>
            <pc:sldMk cId="0" sldId="270"/>
            <ac:spMk id="139" creationId="{00000000-0000-0000-0000-000000000000}"/>
          </ac:spMkLst>
        </pc:spChg>
      </pc:sldChg>
      <pc:sldChg chg="del">
        <pc:chgData name="Santiago Ibañez Marsilla" userId="f0f64646-ebfc-4dfc-9760-42437155fcf9" providerId="ADAL" clId="{C77725B5-596A-4865-8DAB-BE07928A1F57}" dt="2025-09-10T11:47:46.871" v="597" actId="2696"/>
        <pc:sldMkLst>
          <pc:docMk/>
          <pc:sldMk cId="0" sldId="271"/>
        </pc:sldMkLst>
      </pc:sldChg>
      <pc:sldChg chg="modSp mod">
        <pc:chgData name="Santiago Ibañez Marsilla" userId="f0f64646-ebfc-4dfc-9760-42437155fcf9" providerId="ADAL" clId="{C77725B5-596A-4865-8DAB-BE07928A1F57}" dt="2025-09-10T11:48:11.775" v="612" actId="6549"/>
        <pc:sldMkLst>
          <pc:docMk/>
          <pc:sldMk cId="0" sldId="272"/>
        </pc:sldMkLst>
        <pc:spChg chg="mod">
          <ac:chgData name="Santiago Ibañez Marsilla" userId="f0f64646-ebfc-4dfc-9760-42437155fcf9" providerId="ADAL" clId="{C77725B5-596A-4865-8DAB-BE07928A1F57}" dt="2025-09-10T11:48:11.775" v="612" actId="6549"/>
          <ac:spMkLst>
            <pc:docMk/>
            <pc:sldMk cId="0" sldId="272"/>
            <ac:spMk id="151" creationId="{00000000-0000-0000-0000-000000000000}"/>
          </ac:spMkLst>
        </pc:spChg>
      </pc:sldChg>
      <pc:sldChg chg="del">
        <pc:chgData name="Santiago Ibañez Marsilla" userId="f0f64646-ebfc-4dfc-9760-42437155fcf9" providerId="ADAL" clId="{C77725B5-596A-4865-8DAB-BE07928A1F57}" dt="2025-09-10T11:48:36.090" v="613" actId="2696"/>
        <pc:sldMkLst>
          <pc:docMk/>
          <pc:sldMk cId="0" sldId="273"/>
        </pc:sldMkLst>
      </pc:sldChg>
      <pc:sldChg chg="modSp mod ord">
        <pc:chgData name="Santiago Ibañez Marsilla" userId="f0f64646-ebfc-4dfc-9760-42437155fcf9" providerId="ADAL" clId="{C77725B5-596A-4865-8DAB-BE07928A1F57}" dt="2025-09-10T12:30:23.277" v="1431" actId="948"/>
        <pc:sldMkLst>
          <pc:docMk/>
          <pc:sldMk cId="0" sldId="274"/>
        </pc:sldMkLst>
        <pc:spChg chg="mod">
          <ac:chgData name="Santiago Ibañez Marsilla" userId="f0f64646-ebfc-4dfc-9760-42437155fcf9" providerId="ADAL" clId="{C77725B5-596A-4865-8DAB-BE07928A1F57}" dt="2025-09-10T12:30:14.812" v="1430" actId="403"/>
          <ac:spMkLst>
            <pc:docMk/>
            <pc:sldMk cId="0" sldId="274"/>
            <ac:spMk id="162" creationId="{00000000-0000-0000-0000-000000000000}"/>
          </ac:spMkLst>
        </pc:spChg>
        <pc:spChg chg="mod">
          <ac:chgData name="Santiago Ibañez Marsilla" userId="f0f64646-ebfc-4dfc-9760-42437155fcf9" providerId="ADAL" clId="{C77725B5-596A-4865-8DAB-BE07928A1F57}" dt="2025-09-10T12:30:23.277" v="1431" actId="948"/>
          <ac:spMkLst>
            <pc:docMk/>
            <pc:sldMk cId="0" sldId="274"/>
            <ac:spMk id="163" creationId="{00000000-0000-0000-0000-000000000000}"/>
          </ac:spMkLst>
        </pc:spChg>
      </pc:sldChg>
      <pc:sldChg chg="del">
        <pc:chgData name="Santiago Ibañez Marsilla" userId="f0f64646-ebfc-4dfc-9760-42437155fcf9" providerId="ADAL" clId="{C77725B5-596A-4865-8DAB-BE07928A1F57}" dt="2025-09-09T14:53:22.291" v="1" actId="2696"/>
        <pc:sldMkLst>
          <pc:docMk/>
          <pc:sldMk cId="815569465" sldId="275"/>
        </pc:sldMkLst>
      </pc:sldChg>
      <pc:sldChg chg="modSp mod ord">
        <pc:chgData name="Santiago Ibañez Marsilla" userId="f0f64646-ebfc-4dfc-9760-42437155fcf9" providerId="ADAL" clId="{C77725B5-596A-4865-8DAB-BE07928A1F57}" dt="2025-09-10T12:18:04.144" v="671" actId="20577"/>
        <pc:sldMkLst>
          <pc:docMk/>
          <pc:sldMk cId="1085272422" sldId="276"/>
        </pc:sldMkLst>
        <pc:spChg chg="mod">
          <ac:chgData name="Santiago Ibañez Marsilla" userId="f0f64646-ebfc-4dfc-9760-42437155fcf9" providerId="ADAL" clId="{C77725B5-596A-4865-8DAB-BE07928A1F57}" dt="2025-09-10T11:51:19.795" v="650" actId="20577"/>
          <ac:spMkLst>
            <pc:docMk/>
            <pc:sldMk cId="1085272422" sldId="276"/>
            <ac:spMk id="66" creationId="{D034AB91-54B5-2BF4-90B6-E5405D1B3A08}"/>
          </ac:spMkLst>
        </pc:spChg>
        <pc:spChg chg="mod">
          <ac:chgData name="Santiago Ibañez Marsilla" userId="f0f64646-ebfc-4dfc-9760-42437155fcf9" providerId="ADAL" clId="{C77725B5-596A-4865-8DAB-BE07928A1F57}" dt="2025-09-10T12:18:04.144" v="671" actId="20577"/>
          <ac:spMkLst>
            <pc:docMk/>
            <pc:sldMk cId="1085272422" sldId="276"/>
            <ac:spMk id="67" creationId="{77FE511A-DA4D-BCDB-5E1F-F1D46E9500DA}"/>
          </ac:spMkLst>
        </pc:spChg>
      </pc:sldChg>
      <pc:sldChg chg="modSp add mod">
        <pc:chgData name="Santiago Ibañez Marsilla" userId="f0f64646-ebfc-4dfc-9760-42437155fcf9" providerId="ADAL" clId="{C77725B5-596A-4865-8DAB-BE07928A1F57}" dt="2025-09-10T12:51:35.867" v="1646" actId="6549"/>
        <pc:sldMkLst>
          <pc:docMk/>
          <pc:sldMk cId="368435513" sldId="277"/>
        </pc:sldMkLst>
        <pc:spChg chg="mod">
          <ac:chgData name="Santiago Ibañez Marsilla" userId="f0f64646-ebfc-4dfc-9760-42437155fcf9" providerId="ADAL" clId="{C77725B5-596A-4865-8DAB-BE07928A1F57}" dt="2025-09-10T12:18:42.278" v="675" actId="20577"/>
          <ac:spMkLst>
            <pc:docMk/>
            <pc:sldMk cId="368435513" sldId="277"/>
            <ac:spMk id="66" creationId="{D034AB91-54B5-2BF4-90B6-E5405D1B3A08}"/>
          </ac:spMkLst>
        </pc:spChg>
        <pc:spChg chg="mod">
          <ac:chgData name="Santiago Ibañez Marsilla" userId="f0f64646-ebfc-4dfc-9760-42437155fcf9" providerId="ADAL" clId="{C77725B5-596A-4865-8DAB-BE07928A1F57}" dt="2025-09-10T12:51:35.867" v="1646" actId="6549"/>
          <ac:spMkLst>
            <pc:docMk/>
            <pc:sldMk cId="368435513" sldId="277"/>
            <ac:spMk id="67" creationId="{77FE511A-DA4D-BCDB-5E1F-F1D46E9500DA}"/>
          </ac:spMkLst>
        </pc:spChg>
      </pc:sldChg>
      <pc:sldChg chg="modSp mod">
        <pc:chgData name="Santiago Ibañez Marsilla" userId="f0f64646-ebfc-4dfc-9760-42437155fcf9" providerId="ADAL" clId="{C77725B5-596A-4865-8DAB-BE07928A1F57}" dt="2025-09-10T12:26:46.294" v="1271" actId="1076"/>
        <pc:sldMkLst>
          <pc:docMk/>
          <pc:sldMk cId="0" sldId="278"/>
        </pc:sldMkLst>
        <pc:spChg chg="mod">
          <ac:chgData name="Santiago Ibañez Marsilla" userId="f0f64646-ebfc-4dfc-9760-42437155fcf9" providerId="ADAL" clId="{C77725B5-596A-4865-8DAB-BE07928A1F57}" dt="2025-09-10T12:26:46.294" v="1271" actId="1076"/>
          <ac:spMkLst>
            <pc:docMk/>
            <pc:sldMk cId="0" sldId="278"/>
            <ac:spMk id="3" creationId="{B7735D4B-D8BD-0660-0EDA-881D3CE2A7F6}"/>
          </ac:spMkLst>
        </pc:spChg>
        <pc:spChg chg="mod">
          <ac:chgData name="Santiago Ibañez Marsilla" userId="f0f64646-ebfc-4dfc-9760-42437155fcf9" providerId="ADAL" clId="{C77725B5-596A-4865-8DAB-BE07928A1F57}" dt="2025-09-10T12:26:00.798" v="1268" actId="1076"/>
          <ac:spMkLst>
            <pc:docMk/>
            <pc:sldMk cId="0" sldId="278"/>
            <ac:spMk id="54" creationId="{00000000-0000-0000-0000-000000000000}"/>
          </ac:spMkLst>
        </pc:spChg>
        <pc:spChg chg="mod">
          <ac:chgData name="Santiago Ibañez Marsilla" userId="f0f64646-ebfc-4dfc-9760-42437155fcf9" providerId="ADAL" clId="{C77725B5-596A-4865-8DAB-BE07928A1F57}" dt="2025-09-10T12:26:31.748" v="1270" actId="1076"/>
          <ac:spMkLst>
            <pc:docMk/>
            <pc:sldMk cId="0" sldId="278"/>
            <ac:spMk id="5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655385bcd9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3655385bcd9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655385bcd9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655385bcd9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3655385bcd9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3655385bcd9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3655385bcd9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3655385bcd9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3655385bcd9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3655385bcd9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a:extLst>
            <a:ext uri="{FF2B5EF4-FFF2-40B4-BE49-F238E27FC236}">
              <a16:creationId xmlns:a16="http://schemas.microsoft.com/office/drawing/2014/main" id="{AFB94FA9-6603-68B7-5C46-E1E351BEB55C}"/>
            </a:ext>
          </a:extLst>
        </p:cNvPr>
        <p:cNvGrpSpPr/>
        <p:nvPr/>
      </p:nvGrpSpPr>
      <p:grpSpPr>
        <a:xfrm>
          <a:off x="0" y="0"/>
          <a:ext cx="0" cy="0"/>
          <a:chOff x="0" y="0"/>
          <a:chExt cx="0" cy="0"/>
        </a:xfrm>
      </p:grpSpPr>
      <p:sp>
        <p:nvSpPr>
          <p:cNvPr id="63" name="Google Shape;63;g37c4cd8ff85_0_0:notes">
            <a:extLst>
              <a:ext uri="{FF2B5EF4-FFF2-40B4-BE49-F238E27FC236}">
                <a16:creationId xmlns:a16="http://schemas.microsoft.com/office/drawing/2014/main" id="{01CACA39-E0C1-C6C5-7BBD-A8378E96977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7c4cd8ff85_0_0:notes">
            <a:extLst>
              <a:ext uri="{FF2B5EF4-FFF2-40B4-BE49-F238E27FC236}">
                <a16:creationId xmlns:a16="http://schemas.microsoft.com/office/drawing/2014/main" id="{EF058667-FDF5-3DAF-E549-CE990A4776C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088715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a:extLst>
            <a:ext uri="{FF2B5EF4-FFF2-40B4-BE49-F238E27FC236}">
              <a16:creationId xmlns:a16="http://schemas.microsoft.com/office/drawing/2014/main" id="{AFB94FA9-6603-68B7-5C46-E1E351BEB55C}"/>
            </a:ext>
          </a:extLst>
        </p:cNvPr>
        <p:cNvGrpSpPr/>
        <p:nvPr/>
      </p:nvGrpSpPr>
      <p:grpSpPr>
        <a:xfrm>
          <a:off x="0" y="0"/>
          <a:ext cx="0" cy="0"/>
          <a:chOff x="0" y="0"/>
          <a:chExt cx="0" cy="0"/>
        </a:xfrm>
      </p:grpSpPr>
      <p:sp>
        <p:nvSpPr>
          <p:cNvPr id="63" name="Google Shape;63;g37c4cd8ff85_0_0:notes">
            <a:extLst>
              <a:ext uri="{FF2B5EF4-FFF2-40B4-BE49-F238E27FC236}">
                <a16:creationId xmlns:a16="http://schemas.microsoft.com/office/drawing/2014/main" id="{01CACA39-E0C1-C6C5-7BBD-A8378E96977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7c4cd8ff85_0_0:notes">
            <a:extLst>
              <a:ext uri="{FF2B5EF4-FFF2-40B4-BE49-F238E27FC236}">
                <a16:creationId xmlns:a16="http://schemas.microsoft.com/office/drawing/2014/main" id="{EF058667-FDF5-3DAF-E549-CE990A4776C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789697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3655385bcd9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3655385bcd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7c4cd8ff85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7c4cd8ff85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7c4cd8ff85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7c4cd8ff85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7c4cd8ff85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7c4cd8ff85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7c4cd8ff85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7c4cd8ff85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7c4cd8ff85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7c4cd8ff85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655385bcd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655385bcd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655385bcd9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655385bcd9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655385bcd9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655385bcd9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690626" y="1010210"/>
            <a:ext cx="7667244" cy="60512"/>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Rectangle 7"/>
          <p:cNvSpPr/>
          <p:nvPr/>
        </p:nvSpPr>
        <p:spPr>
          <a:xfrm>
            <a:off x="690626" y="3224773"/>
            <a:ext cx="7667244" cy="60512"/>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690626" y="1113584"/>
            <a:ext cx="7667244" cy="20574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10" name="Group 9"/>
          <p:cNvGrpSpPr/>
          <p:nvPr/>
        </p:nvGrpSpPr>
        <p:grpSpPr>
          <a:xfrm>
            <a:off x="7236911" y="3051692"/>
            <a:ext cx="810678" cy="810677"/>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en-US" sz="15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788670" y="1074167"/>
            <a:ext cx="7475220" cy="2276856"/>
          </a:xfrm>
        </p:spPr>
        <p:txBody>
          <a:bodyPr anchor="ctr">
            <a:noAutofit/>
          </a:bodyPr>
          <a:lstStyle>
            <a:lvl1pPr algn="l">
              <a:lnSpc>
                <a:spcPct val="80000"/>
              </a:lnSpc>
              <a:defRPr sz="7200" cap="all" baseline="0">
                <a:blipFill dpi="0" rotWithShape="1">
                  <a:blip r:embed="rId4"/>
                  <a:srcRect/>
                  <a:tile tx="6350" ty="-127000" sx="65000" sy="64000" flip="none" algn="tl"/>
                </a:blip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02386" y="3291840"/>
            <a:ext cx="5918454" cy="802386"/>
          </a:xfrm>
        </p:spPr>
        <p:txBody>
          <a:bodyPr>
            <a:normAutofit/>
          </a:bodyPr>
          <a:lstStyle>
            <a:lvl1pPr marL="0" indent="0" algn="l">
              <a:buNone/>
              <a:defRPr sz="1650">
                <a:solidFill>
                  <a:schemeClr val="tx1"/>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194550" y="3217001"/>
            <a:ext cx="895401" cy="480060"/>
          </a:xfrm>
        </p:spPr>
        <p:txBody>
          <a:bodyPr/>
          <a:lstStyle>
            <a:lvl1pPr>
              <a:defRPr sz="2100"/>
            </a:lvl1pPr>
          </a:lstStyle>
          <a:p>
            <a:pPr marL="0" lvl="0" indent="0" algn="r" rtl="0">
              <a:spcBef>
                <a:spcPts val="0"/>
              </a:spcBef>
              <a:spcAft>
                <a:spcPts val="0"/>
              </a:spcAft>
              <a:buNone/>
            </a:pPr>
            <a:fld id="{00000000-1234-1234-1234-123412341234}" type="slidenum">
              <a:rPr lang="es-ES" smtClean="0"/>
              <a:t>‹Nº›</a:t>
            </a:fld>
            <a:endParaRPr lang="es-ES"/>
          </a:p>
        </p:txBody>
      </p:sp>
    </p:spTree>
    <p:extLst>
      <p:ext uri="{BB962C8B-B14F-4D97-AF65-F5344CB8AC3E}">
        <p14:creationId xmlns:p14="http://schemas.microsoft.com/office/powerpoint/2010/main" val="272914053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s-ES" smtClean="0"/>
              <a:t>‹Nº›</a:t>
            </a:fld>
            <a:endParaRPr lang="es-ES"/>
          </a:p>
        </p:txBody>
      </p:sp>
    </p:spTree>
    <p:extLst>
      <p:ext uri="{BB962C8B-B14F-4D97-AF65-F5344CB8AC3E}">
        <p14:creationId xmlns:p14="http://schemas.microsoft.com/office/powerpoint/2010/main" val="48334036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400050"/>
            <a:ext cx="1914525" cy="42291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00100" y="400050"/>
            <a:ext cx="5629275" cy="42291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s-ES" smtClean="0"/>
              <a:t>‹Nº›</a:t>
            </a:fld>
            <a:endParaRPr lang="es-ES"/>
          </a:p>
        </p:txBody>
      </p:sp>
    </p:spTree>
    <p:extLst>
      <p:ext uri="{BB962C8B-B14F-4D97-AF65-F5344CB8AC3E}">
        <p14:creationId xmlns:p14="http://schemas.microsoft.com/office/powerpoint/2010/main" val="141377997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extLst>
      <p:ext uri="{BB962C8B-B14F-4D97-AF65-F5344CB8AC3E}">
        <p14:creationId xmlns:p14="http://schemas.microsoft.com/office/powerpoint/2010/main" val="2072308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s-ES" smtClean="0"/>
              <a:t>‹Nº›</a:t>
            </a:fld>
            <a:endParaRPr lang="es-ES"/>
          </a:p>
        </p:txBody>
      </p:sp>
    </p:spTree>
    <p:extLst>
      <p:ext uri="{BB962C8B-B14F-4D97-AF65-F5344CB8AC3E}">
        <p14:creationId xmlns:p14="http://schemas.microsoft.com/office/powerpoint/2010/main" val="181040862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3688492"/>
            <a:ext cx="9144000" cy="1455008"/>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1625346" y="918972"/>
            <a:ext cx="6960870" cy="2640330"/>
          </a:xfrm>
        </p:spPr>
        <p:txBody>
          <a:bodyPr anchor="ctr">
            <a:normAutofit/>
          </a:bodyPr>
          <a:lstStyle>
            <a:lvl1pPr>
              <a:lnSpc>
                <a:spcPct val="80000"/>
              </a:lnSpc>
              <a:defRPr sz="6000" b="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624330" y="3765042"/>
            <a:ext cx="6789420" cy="800100"/>
          </a:xfrm>
        </p:spPr>
        <p:txBody>
          <a:bodyPr anchor="t">
            <a:normAutofit/>
          </a:bodyPr>
          <a:lstStyle>
            <a:lvl1pPr marL="0" indent="0">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6445251" y="4704588"/>
            <a:ext cx="1983232" cy="273844"/>
          </a:xfrm>
        </p:spPr>
        <p:txBody>
          <a:bodyPr/>
          <a:lstStyle/>
          <a:p>
            <a:fld id="{48A87A34-81AB-432B-8DAE-1953F412C126}" type="datetimeFigureOut">
              <a:rPr lang="en-US" smtClean="0"/>
              <a:t>9/10/2025</a:t>
            </a:fld>
            <a:endParaRPr lang="en-US" dirty="0"/>
          </a:p>
        </p:txBody>
      </p:sp>
      <p:sp>
        <p:nvSpPr>
          <p:cNvPr id="5" name="Footer Placeholder 4"/>
          <p:cNvSpPr>
            <a:spLocks noGrp="1"/>
          </p:cNvSpPr>
          <p:nvPr>
            <p:ph type="ftr" sz="quarter" idx="11"/>
          </p:nvPr>
        </p:nvSpPr>
        <p:spPr>
          <a:xfrm>
            <a:off x="1637031" y="4704588"/>
            <a:ext cx="4745736" cy="273844"/>
          </a:xfrm>
        </p:spPr>
        <p:txBody>
          <a:bodyPr/>
          <a:lstStyle/>
          <a:p>
            <a:endParaRPr lang="en-US" dirty="0"/>
          </a:p>
        </p:txBody>
      </p:sp>
      <p:grpSp>
        <p:nvGrpSpPr>
          <p:cNvPr id="8" name="Group 7"/>
          <p:cNvGrpSpPr/>
          <p:nvPr/>
        </p:nvGrpSpPr>
        <p:grpSpPr>
          <a:xfrm>
            <a:off x="673049" y="1744386"/>
            <a:ext cx="810678" cy="810677"/>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en-US" sz="15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632776" y="1879600"/>
            <a:ext cx="891224" cy="540249"/>
          </a:xfrm>
        </p:spPr>
        <p:txBody>
          <a:bodyPr/>
          <a:lstStyle>
            <a:lvl1pPr>
              <a:defRPr sz="2100"/>
            </a:lvl1pPr>
          </a:lstStyle>
          <a:p>
            <a:pPr marL="0" lvl="0" indent="0" algn="r" rtl="0">
              <a:spcBef>
                <a:spcPts val="0"/>
              </a:spcBef>
              <a:spcAft>
                <a:spcPts val="0"/>
              </a:spcAft>
              <a:buNone/>
            </a:pPr>
            <a:fld id="{00000000-1234-1234-1234-123412341234}" type="slidenum">
              <a:rPr lang="es-ES" smtClean="0"/>
              <a:t>‹Nº›</a:t>
            </a:fld>
            <a:endParaRPr lang="es-ES"/>
          </a:p>
        </p:txBody>
      </p:sp>
    </p:spTree>
    <p:extLst>
      <p:ext uri="{BB962C8B-B14F-4D97-AF65-F5344CB8AC3E}">
        <p14:creationId xmlns:p14="http://schemas.microsoft.com/office/powerpoint/2010/main" val="706155619"/>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02386" y="1645920"/>
            <a:ext cx="3566160" cy="2983230"/>
          </a:xfrm>
        </p:spPr>
        <p:txBody>
          <a:bodyPr/>
          <a:lstStyle>
            <a:lvl1pPr>
              <a:defRPr sz="1500"/>
            </a:lvl1pPr>
            <a:lvl2pPr>
              <a:defRPr sz="1350"/>
            </a:lvl2pPr>
            <a:lvl3pPr>
              <a:defRPr sz="1200"/>
            </a:lvl3pPr>
            <a:lvl4pPr>
              <a:defRPr sz="1200"/>
            </a:lvl4pPr>
            <a:lvl5pPr>
              <a:defRPr sz="1200"/>
            </a:lvl5pPr>
            <a:lvl6pPr>
              <a:defRPr sz="1350"/>
            </a:lvl6pPr>
            <a:lvl7pPr>
              <a:defRPr sz="1350"/>
            </a:lvl7pPr>
            <a:lvl8pPr>
              <a:defRPr sz="1350"/>
            </a:lvl8pPr>
            <a:lvl9pPr>
              <a:defRPr sz="135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773168" y="1645920"/>
            <a:ext cx="3566160" cy="2983230"/>
          </a:xfrm>
        </p:spPr>
        <p:txBody>
          <a:bodyPr/>
          <a:lstStyle>
            <a:lvl1pPr>
              <a:defRPr sz="1500"/>
            </a:lvl1pPr>
            <a:lvl2pPr>
              <a:defRPr sz="1350"/>
            </a:lvl2pPr>
            <a:lvl3pPr>
              <a:defRPr sz="1200"/>
            </a:lvl3pPr>
            <a:lvl4pPr>
              <a:defRPr sz="1200"/>
            </a:lvl4pPr>
            <a:lvl5pPr>
              <a:defRPr sz="1200"/>
            </a:lvl5pPr>
            <a:lvl6pPr>
              <a:defRPr sz="1350"/>
            </a:lvl6pPr>
            <a:lvl7pPr>
              <a:defRPr sz="1350"/>
            </a:lvl7pPr>
            <a:lvl8pPr>
              <a:defRPr sz="1350"/>
            </a:lvl8pPr>
            <a:lvl9pPr>
              <a:defRPr sz="135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s-ES" smtClean="0"/>
              <a:t>‹Nº›</a:t>
            </a:fld>
            <a:endParaRPr lang="es-ES"/>
          </a:p>
        </p:txBody>
      </p:sp>
    </p:spTree>
    <p:extLst>
      <p:ext uri="{BB962C8B-B14F-4D97-AF65-F5344CB8AC3E}">
        <p14:creationId xmlns:p14="http://schemas.microsoft.com/office/powerpoint/2010/main" val="1817572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00100" y="1536192"/>
            <a:ext cx="3566160" cy="480060"/>
          </a:xfrm>
        </p:spPr>
        <p:txBody>
          <a:bodyPr anchor="ctr">
            <a:normAutofit/>
          </a:bodyPr>
          <a:lstStyle>
            <a:lvl1pPr marL="0" indent="0">
              <a:buNone/>
              <a:defRPr sz="1500" b="1">
                <a:solidFill>
                  <a:schemeClr val="accent1">
                    <a:lumMod val="7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4" name="Content Placeholder 3"/>
          <p:cNvSpPr>
            <a:spLocks noGrp="1"/>
          </p:cNvSpPr>
          <p:nvPr>
            <p:ph sz="half" idx="2"/>
          </p:nvPr>
        </p:nvSpPr>
        <p:spPr>
          <a:xfrm>
            <a:off x="802386" y="2057400"/>
            <a:ext cx="3566160" cy="2468880"/>
          </a:xfrm>
        </p:spPr>
        <p:txBody>
          <a:bodyPr/>
          <a:lstStyle>
            <a:lvl1pPr>
              <a:defRPr sz="1500"/>
            </a:lvl1pPr>
            <a:lvl2pPr>
              <a:defRPr sz="1350"/>
            </a:lvl2pPr>
            <a:lvl3pPr>
              <a:defRPr sz="12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773168" y="1536192"/>
            <a:ext cx="3566160" cy="480060"/>
          </a:xfrm>
        </p:spPr>
        <p:txBody>
          <a:bodyPr anchor="ctr">
            <a:normAutofit/>
          </a:bodyPr>
          <a:lstStyle>
            <a:lvl1pPr marL="0" indent="0">
              <a:buNone/>
              <a:defRPr sz="1500" b="1">
                <a:solidFill>
                  <a:schemeClr val="accent1">
                    <a:lumMod val="7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6" name="Content Placeholder 5"/>
          <p:cNvSpPr>
            <a:spLocks noGrp="1"/>
          </p:cNvSpPr>
          <p:nvPr>
            <p:ph sz="quarter" idx="4"/>
          </p:nvPr>
        </p:nvSpPr>
        <p:spPr>
          <a:xfrm>
            <a:off x="4773168" y="2057400"/>
            <a:ext cx="3566160" cy="2468880"/>
          </a:xfrm>
        </p:spPr>
        <p:txBody>
          <a:bodyPr/>
          <a:lstStyle>
            <a:lvl1pPr>
              <a:defRPr sz="1500"/>
            </a:lvl1pPr>
            <a:lvl2pPr>
              <a:defRPr sz="1350"/>
            </a:lvl2pPr>
            <a:lvl3pPr>
              <a:defRPr sz="12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9/10/2025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s-ES" smtClean="0"/>
              <a:t>‹Nº›</a:t>
            </a:fld>
            <a:endParaRPr lang="es-ES"/>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409690806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olo el títul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8A87A34-81AB-432B-8DAE-1953F412C126}" type="datetimeFigureOut">
              <a:rPr lang="en-US" smtClean="0"/>
              <a:t>9/10/2025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s-ES" smtClean="0"/>
              <a:t>‹Nº›</a:t>
            </a:fld>
            <a:endParaRPr lang="es-ES"/>
          </a:p>
        </p:txBody>
      </p:sp>
      <p:sp>
        <p:nvSpPr>
          <p:cNvPr id="6" name="Title 5"/>
          <p:cNvSpPr>
            <a:spLocks noGrp="1"/>
          </p:cNvSpPr>
          <p:nvPr>
            <p:ph type="title"/>
          </p:nvPr>
        </p:nvSpPr>
        <p:spPr/>
        <p:txBody>
          <a:bodyPr/>
          <a:lstStyle/>
          <a:p>
            <a:r>
              <a:rPr lang="es-ES"/>
              <a:t>Haga clic para modificar el estilo de título del patrón</a:t>
            </a:r>
            <a:endParaRPr lang="en-US"/>
          </a:p>
        </p:txBody>
      </p:sp>
    </p:spTree>
    <p:extLst>
      <p:ext uri="{BB962C8B-B14F-4D97-AF65-F5344CB8AC3E}">
        <p14:creationId xmlns:p14="http://schemas.microsoft.com/office/powerpoint/2010/main" val="166642655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9/10/2025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s-ES" smtClean="0"/>
              <a:t>‹Nº›</a:t>
            </a:fld>
            <a:endParaRPr lang="es-ES"/>
          </a:p>
        </p:txBody>
      </p:sp>
    </p:spTree>
    <p:extLst>
      <p:ext uri="{BB962C8B-B14F-4D97-AF65-F5344CB8AC3E}">
        <p14:creationId xmlns:p14="http://schemas.microsoft.com/office/powerpoint/2010/main" val="3256910336"/>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6227806" y="1"/>
            <a:ext cx="2916194" cy="51434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6412230" y="514350"/>
            <a:ext cx="2400300" cy="1303020"/>
          </a:xfrm>
        </p:spPr>
        <p:txBody>
          <a:bodyPr anchor="b">
            <a:normAutofit/>
          </a:bodyPr>
          <a:lstStyle>
            <a:lvl1pPr>
              <a:defRPr sz="2400" b="1"/>
            </a:lvl1pPr>
          </a:lstStyle>
          <a:p>
            <a:r>
              <a:rPr lang="es-ES"/>
              <a:t>Haga clic para modificar el estilo de título del patrón</a:t>
            </a:r>
            <a:endParaRPr lang="en-US" dirty="0"/>
          </a:p>
        </p:txBody>
      </p:sp>
      <p:sp>
        <p:nvSpPr>
          <p:cNvPr id="3" name="Content Placeholder 2"/>
          <p:cNvSpPr>
            <a:spLocks noGrp="1"/>
          </p:cNvSpPr>
          <p:nvPr>
            <p:ph idx="1"/>
          </p:nvPr>
        </p:nvSpPr>
        <p:spPr>
          <a:xfrm>
            <a:off x="628650" y="514350"/>
            <a:ext cx="5033772" cy="3765042"/>
          </a:xfrm>
        </p:spPr>
        <p:txBody>
          <a:bodyPr/>
          <a:lstStyle>
            <a:lvl1pPr>
              <a:defRPr sz="1500"/>
            </a:lvl1pPr>
            <a:lvl2pPr>
              <a:defRPr sz="1350"/>
            </a:lvl2pPr>
            <a:lvl3pPr>
              <a:defRPr sz="1200"/>
            </a:lvl3pPr>
            <a:lvl4pPr>
              <a:defRPr sz="1200"/>
            </a:lvl4pPr>
            <a:lvl5pPr>
              <a:defRPr sz="1200"/>
            </a:lvl5pPr>
            <a:lvl6pPr>
              <a:defRPr sz="1500"/>
            </a:lvl6pPr>
            <a:lvl7pPr>
              <a:defRPr sz="1500"/>
            </a:lvl7pPr>
            <a:lvl8pPr>
              <a:defRPr sz="1500"/>
            </a:lvl8pPr>
            <a:lvl9pPr>
              <a:defRPr sz="15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412230" y="1817370"/>
            <a:ext cx="2400300" cy="2468880"/>
          </a:xfrm>
        </p:spPr>
        <p:txBody>
          <a:bodyPr>
            <a:normAutofit/>
          </a:bodyPr>
          <a:lstStyle>
            <a:lvl1pPr marL="0" indent="0">
              <a:lnSpc>
                <a:spcPct val="100000"/>
              </a:lnSpc>
              <a:spcBef>
                <a:spcPts val="750"/>
              </a:spcBef>
              <a:buNone/>
              <a:defRPr sz="1050">
                <a:solidFill>
                  <a:schemeClr val="accent1">
                    <a:lumMod val="75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t>9/10/2025</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8551294" y="4672261"/>
            <a:ext cx="342900" cy="3429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en-US" sz="15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s-ES" smtClean="0"/>
              <a:t>‹Nº›</a:t>
            </a:fld>
            <a:endParaRPr lang="es-ES"/>
          </a:p>
        </p:txBody>
      </p:sp>
    </p:spTree>
    <p:extLst>
      <p:ext uri="{BB962C8B-B14F-4D97-AF65-F5344CB8AC3E}">
        <p14:creationId xmlns:p14="http://schemas.microsoft.com/office/powerpoint/2010/main" val="2955641578"/>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Rectangle 10"/>
          <p:cNvSpPr/>
          <p:nvPr/>
        </p:nvSpPr>
        <p:spPr>
          <a:xfrm>
            <a:off x="6227806" y="1"/>
            <a:ext cx="2916194" cy="51434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6412230" y="514350"/>
            <a:ext cx="2400300" cy="1303020"/>
          </a:xfrm>
        </p:spPr>
        <p:txBody>
          <a:bodyPr anchor="b">
            <a:normAutofit/>
          </a:bodyPr>
          <a:lstStyle>
            <a:lvl1pPr>
              <a:defRPr sz="2400" b="1"/>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a:off x="0" y="0"/>
            <a:ext cx="6227805" cy="5143500"/>
          </a:xfrm>
          <a:solidFill>
            <a:schemeClr val="tx2">
              <a:lumMod val="20000"/>
              <a:lumOff val="80000"/>
            </a:schemeClr>
          </a:solidFill>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412230" y="1817370"/>
            <a:ext cx="2400300" cy="2468880"/>
          </a:xfrm>
        </p:spPr>
        <p:txBody>
          <a:bodyPr>
            <a:normAutofit/>
          </a:bodyPr>
          <a:lstStyle>
            <a:lvl1pPr marL="0" indent="0">
              <a:lnSpc>
                <a:spcPct val="100000"/>
              </a:lnSpc>
              <a:spcBef>
                <a:spcPts val="750"/>
              </a:spcBef>
              <a:buNone/>
              <a:defRPr sz="1050">
                <a:solidFill>
                  <a:schemeClr val="accent1">
                    <a:lumMod val="75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t>9/10/2025</a:t>
            </a:fld>
            <a:endParaRPr lang="en-US" dirty="0"/>
          </a:p>
        </p:txBody>
      </p:sp>
      <p:grpSp>
        <p:nvGrpSpPr>
          <p:cNvPr id="8" name="Group 7"/>
          <p:cNvGrpSpPr>
            <a:grpSpLocks noChangeAspect="1"/>
          </p:cNvGrpSpPr>
          <p:nvPr/>
        </p:nvGrpSpPr>
        <p:grpSpPr>
          <a:xfrm>
            <a:off x="8551294" y="4672261"/>
            <a:ext cx="342900" cy="3429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en-US" sz="15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s-ES" smtClean="0"/>
              <a:t>‹Nº›</a:t>
            </a:fld>
            <a:endParaRPr lang="es-ES"/>
          </a:p>
        </p:txBody>
      </p:sp>
    </p:spTree>
    <p:extLst>
      <p:ext uri="{BB962C8B-B14F-4D97-AF65-F5344CB8AC3E}">
        <p14:creationId xmlns:p14="http://schemas.microsoft.com/office/powerpoint/2010/main" val="152865437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2386" y="363474"/>
            <a:ext cx="7543800" cy="120700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02386" y="1591056"/>
            <a:ext cx="7543800" cy="3038094"/>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5973318" y="4704588"/>
            <a:ext cx="2455164" cy="273844"/>
          </a:xfrm>
          <a:prstGeom prst="rect">
            <a:avLst/>
          </a:prstGeom>
        </p:spPr>
        <p:txBody>
          <a:bodyPr vert="horz" lIns="91440" tIns="45720" rIns="91440" bIns="45720" rtlCol="0" anchor="ctr"/>
          <a:lstStyle>
            <a:lvl1pPr algn="r">
              <a:defRPr sz="825">
                <a:solidFill>
                  <a:schemeClr val="tx2"/>
                </a:solidFill>
              </a:defRPr>
            </a:lvl1pPr>
          </a:lstStyle>
          <a:p>
            <a:fld id="{48A87A34-81AB-432B-8DAE-1953F412C126}" type="datetimeFigureOut">
              <a:rPr lang="en-US" smtClean="0"/>
              <a:pPr/>
              <a:t>9/10/2025</a:t>
            </a:fld>
            <a:endParaRPr lang="en-US" dirty="0"/>
          </a:p>
        </p:txBody>
      </p:sp>
      <p:sp>
        <p:nvSpPr>
          <p:cNvPr id="5" name="Footer Placeholder 4"/>
          <p:cNvSpPr>
            <a:spLocks noGrp="1"/>
          </p:cNvSpPr>
          <p:nvPr>
            <p:ph type="ftr" sz="quarter" idx="3"/>
          </p:nvPr>
        </p:nvSpPr>
        <p:spPr>
          <a:xfrm>
            <a:off x="816102" y="4704588"/>
            <a:ext cx="4745736" cy="273844"/>
          </a:xfrm>
          <a:prstGeom prst="rect">
            <a:avLst/>
          </a:prstGeom>
        </p:spPr>
        <p:txBody>
          <a:bodyPr vert="horz" lIns="91440" tIns="45720" rIns="91440" bIns="45720" rtlCol="0" anchor="ctr"/>
          <a:lstStyle>
            <a:lvl1pPr algn="l">
              <a:defRPr sz="825">
                <a:solidFill>
                  <a:schemeClr val="tx2"/>
                </a:solidFill>
              </a:defRPr>
            </a:lvl1pPr>
          </a:lstStyle>
          <a:p>
            <a:endParaRPr lang="en-US" dirty="0"/>
          </a:p>
        </p:txBody>
      </p:sp>
      <p:grpSp>
        <p:nvGrpSpPr>
          <p:cNvPr id="7" name="Group 6"/>
          <p:cNvGrpSpPr>
            <a:grpSpLocks noChangeAspect="1"/>
          </p:cNvGrpSpPr>
          <p:nvPr/>
        </p:nvGrpSpPr>
        <p:grpSpPr>
          <a:xfrm>
            <a:off x="8551294" y="4672261"/>
            <a:ext cx="342900" cy="342900"/>
            <a:chOff x="11361456" y="6195813"/>
            <a:chExt cx="548640" cy="548640"/>
          </a:xfrm>
        </p:grpSpPr>
        <p:sp>
          <p:nvSpPr>
            <p:cNvPr id="8" name="Oval 7"/>
            <p:cNvSpPr/>
            <p:nvPr/>
          </p:nvSpPr>
          <p:spPr>
            <a:xfrm>
              <a:off x="11361456" y="6195813"/>
              <a:ext cx="548640" cy="548640"/>
            </a:xfrm>
            <a:prstGeom prst="ellipse">
              <a:avLst/>
            </a:prstGeom>
            <a:blipFill dpi="0" rotWithShape="1">
              <a:blip r:embed="rId14">
                <a:duotone>
                  <a:schemeClr val="accent1">
                    <a:shade val="45000"/>
                    <a:satMod val="135000"/>
                  </a:schemeClr>
                  <a:prstClr val="white"/>
                </a:duotone>
                <a:extLst>
                  <a:ext uri="{BEBA8EAE-BF5A-486C-A8C5-ECC9F3942E4B}">
                    <a14:imgProps xmlns:a14="http://schemas.microsoft.com/office/drawing/2010/main">
                      <a14:imgLayer r:embed="rId1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en-US" sz="15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8483346" y="4704588"/>
            <a:ext cx="480060" cy="273844"/>
          </a:xfrm>
          <a:prstGeom prst="rect">
            <a:avLst/>
          </a:prstGeom>
        </p:spPr>
        <p:txBody>
          <a:bodyPr vert="horz" lIns="91440" tIns="45720" rIns="91440" bIns="45720" rtlCol="0" anchor="ctr"/>
          <a:lstStyle>
            <a:lvl1pPr algn="ctr">
              <a:defRPr sz="1050" b="1">
                <a:solidFill>
                  <a:srgbClr val="FFFFFF"/>
                </a:solidFill>
                <a:latin typeface="+mj-lt"/>
              </a:defRPr>
            </a:lvl1pPr>
          </a:lstStyle>
          <a:p>
            <a:pPr marL="0" lvl="0" indent="0" algn="r" rtl="0">
              <a:spcBef>
                <a:spcPts val="0"/>
              </a:spcBef>
              <a:spcAft>
                <a:spcPts val="0"/>
              </a:spcAft>
              <a:buNone/>
            </a:pPr>
            <a:fld id="{00000000-1234-1234-1234-123412341234}" type="slidenum">
              <a:rPr lang="es-ES" smtClean="0"/>
              <a:t>‹Nº›</a:t>
            </a:fld>
            <a:endParaRPr lang="es-ES"/>
          </a:p>
        </p:txBody>
      </p:sp>
    </p:spTree>
    <p:extLst>
      <p:ext uri="{BB962C8B-B14F-4D97-AF65-F5344CB8AC3E}">
        <p14:creationId xmlns:p14="http://schemas.microsoft.com/office/powerpoint/2010/main" val="482457733"/>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hf sldNum="0" hdr="0" ftr="0" dt="0"/>
  <p:txStyles>
    <p:titleStyle>
      <a:lvl1pPr algn="l" defTabSz="685800" rtl="0" eaLnBrk="1" latinLnBrk="0" hangingPunct="1">
        <a:lnSpc>
          <a:spcPct val="90000"/>
        </a:lnSpc>
        <a:spcBef>
          <a:spcPct val="0"/>
        </a:spcBef>
        <a:buNone/>
        <a:defRPr sz="4050" kern="1200" cap="all" baseline="0">
          <a:blipFill>
            <a:blip r:embed="rId16">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37160" indent="-137160" algn="l" defTabSz="685800" rtl="0" eaLnBrk="1" latinLnBrk="0" hangingPunct="1">
        <a:lnSpc>
          <a:spcPct val="90000"/>
        </a:lnSpc>
        <a:spcBef>
          <a:spcPts val="900"/>
        </a:spcBef>
        <a:buClr>
          <a:schemeClr val="accent1">
            <a:lumMod val="75000"/>
          </a:schemeClr>
        </a:buClr>
        <a:buSzPct val="85000"/>
        <a:buFont typeface="Wingdings" pitchFamily="2" charset="2"/>
        <a:buChar char="§"/>
        <a:defRPr sz="1500" kern="1200">
          <a:solidFill>
            <a:schemeClr val="tx1"/>
          </a:solidFill>
          <a:latin typeface="+mn-lt"/>
          <a:ea typeface="+mn-ea"/>
          <a:cs typeface="+mn-cs"/>
        </a:defRPr>
      </a:lvl1pPr>
      <a:lvl2pPr marL="342900" indent="-13716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350" kern="1200">
          <a:solidFill>
            <a:schemeClr val="tx1"/>
          </a:solidFill>
          <a:latin typeface="+mn-lt"/>
          <a:ea typeface="+mn-ea"/>
          <a:cs typeface="+mn-cs"/>
        </a:defRPr>
      </a:lvl2pPr>
      <a:lvl3pPr marL="548640" indent="-13716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3pPr>
      <a:lvl4pPr marL="754380" indent="-13716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4pPr>
      <a:lvl5pPr marL="960120" indent="-13716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5pPr>
      <a:lvl6pPr marL="1200000" indent="-17145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6pPr>
      <a:lvl7pPr marL="1425000" indent="-17145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7pPr>
      <a:lvl8pPr marL="1650000" indent="-17145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8pPr>
      <a:lvl9pPr marL="1875000" indent="-17145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4621654" y="747596"/>
            <a:ext cx="3729383" cy="2330049"/>
          </a:xfrm>
          <a:prstGeom prst="rect">
            <a:avLst/>
          </a:prstGeom>
        </p:spPr>
        <p:txBody>
          <a:bodyPr spcFirstLastPara="1" lIns="91425" tIns="91425" rIns="91425" bIns="91425" anchor="b" anchorCtr="0">
            <a:noAutofit/>
          </a:bodyPr>
          <a:lstStyle/>
          <a:p>
            <a:pPr marL="0" lvl="0" indent="0" rtl="0">
              <a:spcBef>
                <a:spcPts val="0"/>
              </a:spcBef>
              <a:spcAft>
                <a:spcPts val="0"/>
              </a:spcAft>
              <a:buNone/>
            </a:pPr>
            <a:r>
              <a:rPr lang="es-ES" sz="3600" dirty="0" err="1"/>
              <a:t>Origin</a:t>
            </a:r>
            <a:r>
              <a:rPr lang="es-ES" sz="3600" dirty="0"/>
              <a:t> </a:t>
            </a:r>
            <a:r>
              <a:rPr lang="es-ES" sz="3600" dirty="0" err="1"/>
              <a:t>of</a:t>
            </a:r>
            <a:r>
              <a:rPr lang="es-ES" sz="3600" dirty="0"/>
              <a:t> </a:t>
            </a:r>
            <a:r>
              <a:rPr lang="es-ES" sz="3600" dirty="0" err="1"/>
              <a:t>the</a:t>
            </a:r>
            <a:r>
              <a:rPr lang="es-ES" sz="3600" dirty="0"/>
              <a:t> </a:t>
            </a:r>
            <a:r>
              <a:rPr lang="es-ES" sz="3600" dirty="0" err="1"/>
              <a:t>goods</a:t>
            </a:r>
            <a:r>
              <a:rPr lang="es-ES" sz="3600" dirty="0"/>
              <a:t> after </a:t>
            </a:r>
            <a:r>
              <a:rPr lang="es-ES" sz="3600" dirty="0" err="1"/>
              <a:t>the</a:t>
            </a:r>
            <a:r>
              <a:rPr lang="es-ES" sz="3600" dirty="0"/>
              <a:t> Harley Davidson case</a:t>
            </a:r>
          </a:p>
        </p:txBody>
      </p:sp>
      <p:pic>
        <p:nvPicPr>
          <p:cNvPr id="69" name="Picture 56" descr="Primer plano de una motocicleta">
            <a:extLst>
              <a:ext uri="{FF2B5EF4-FFF2-40B4-BE49-F238E27FC236}">
                <a16:creationId xmlns:a16="http://schemas.microsoft.com/office/drawing/2014/main" id="{177C874C-017D-1374-DC1B-9B205D867826}"/>
              </a:ext>
            </a:extLst>
          </p:cNvPr>
          <p:cNvPicPr>
            <a:picLocks noChangeAspect="1"/>
          </p:cNvPicPr>
          <p:nvPr/>
        </p:nvPicPr>
        <p:blipFill>
          <a:blip r:embed="rId3"/>
          <a:srcRect l="16779" r="24111" b="-2"/>
          <a:stretch>
            <a:fillRect/>
          </a:stretch>
        </p:blipFill>
        <p:spPr>
          <a:xfrm>
            <a:off x="20" y="1"/>
            <a:ext cx="4571752" cy="5143498"/>
          </a:xfrm>
          <a:custGeom>
            <a:avLst/>
            <a:gdLst/>
            <a:ahLst/>
            <a:cxnLst/>
            <a:rect l="l" t="t" r="r" b="b"/>
            <a:pathLst>
              <a:path w="6095695" h="6857997">
                <a:moveTo>
                  <a:pt x="3435036" y="0"/>
                </a:moveTo>
                <a:lnTo>
                  <a:pt x="4198562" y="0"/>
                </a:lnTo>
                <a:lnTo>
                  <a:pt x="4365987" y="128761"/>
                </a:lnTo>
                <a:cubicBezTo>
                  <a:pt x="5422363" y="981944"/>
                  <a:pt x="6095695" y="2273123"/>
                  <a:pt x="6095695" y="3718209"/>
                </a:cubicBezTo>
                <a:cubicBezTo>
                  <a:pt x="6095695" y="4922447"/>
                  <a:pt x="5628104" y="6019805"/>
                  <a:pt x="4860911" y="6845880"/>
                </a:cubicBezTo>
                <a:lnTo>
                  <a:pt x="4849107" y="6857997"/>
                </a:lnTo>
                <a:lnTo>
                  <a:pt x="4253869" y="6857997"/>
                </a:lnTo>
                <a:lnTo>
                  <a:pt x="4409441" y="6719623"/>
                </a:lnTo>
                <a:cubicBezTo>
                  <a:pt x="5194330" y="5951494"/>
                  <a:pt x="5679794" y="4890334"/>
                  <a:pt x="5679794" y="3718209"/>
                </a:cubicBezTo>
                <a:cubicBezTo>
                  <a:pt x="5679794" y="2179795"/>
                  <a:pt x="4843506" y="832535"/>
                  <a:pt x="3591563" y="88079"/>
                </a:cubicBezTo>
                <a:close/>
                <a:moveTo>
                  <a:pt x="0" y="0"/>
                </a:moveTo>
                <a:lnTo>
                  <a:pt x="3177466" y="0"/>
                </a:lnTo>
                <a:lnTo>
                  <a:pt x="3353291" y="88129"/>
                </a:lnTo>
                <a:cubicBezTo>
                  <a:pt x="4668281" y="787221"/>
                  <a:pt x="5560965" y="2150692"/>
                  <a:pt x="5560965" y="3718209"/>
                </a:cubicBezTo>
                <a:cubicBezTo>
                  <a:pt x="5560965" y="4858221"/>
                  <a:pt x="5088802" y="5890308"/>
                  <a:pt x="4325417" y="6637392"/>
                </a:cubicBezTo>
                <a:lnTo>
                  <a:pt x="4077394" y="6857997"/>
                </a:lnTo>
                <a:lnTo>
                  <a:pt x="0" y="6857997"/>
                </a:lnTo>
                <a:close/>
              </a:path>
            </a:pathLst>
          </a:custGeom>
        </p:spPr>
      </p:pic>
      <p:sp>
        <p:nvSpPr>
          <p:cNvPr id="3" name="Google Shape;55;p13">
            <a:extLst>
              <a:ext uri="{FF2B5EF4-FFF2-40B4-BE49-F238E27FC236}">
                <a16:creationId xmlns:a16="http://schemas.microsoft.com/office/drawing/2014/main" id="{B7735D4B-D8BD-0660-0EDA-881D3CE2A7F6}"/>
              </a:ext>
            </a:extLst>
          </p:cNvPr>
          <p:cNvSpPr txBox="1">
            <a:spLocks/>
          </p:cNvSpPr>
          <p:nvPr/>
        </p:nvSpPr>
        <p:spPr>
          <a:xfrm>
            <a:off x="4445163" y="3825240"/>
            <a:ext cx="3729384" cy="846991"/>
          </a:xfrm>
          <a:prstGeom prst="rect">
            <a:avLst/>
          </a:prstGeom>
        </p:spPr>
        <p:txBody>
          <a:bodyPr spcFirstLastPara="1" vert="horz" lIns="91425" tIns="91425" rIns="91425" bIns="91425" rtlCol="0" anchorCtr="0">
            <a:noAutofit/>
          </a:bodyPr>
          <a:lstStyle>
            <a:lvl1pPr marL="0" indent="0" algn="l" defTabSz="685800" rtl="0" eaLnBrk="1" latinLnBrk="0" hangingPunct="1">
              <a:lnSpc>
                <a:spcPct val="90000"/>
              </a:lnSpc>
              <a:spcBef>
                <a:spcPts val="900"/>
              </a:spcBef>
              <a:buClr>
                <a:schemeClr val="accent1">
                  <a:lumMod val="75000"/>
                </a:schemeClr>
              </a:buClr>
              <a:buSzPct val="85000"/>
              <a:buFont typeface="Wingdings" pitchFamily="2" charset="2"/>
              <a:buNone/>
              <a:defRPr sz="1650" kern="1200">
                <a:solidFill>
                  <a:schemeClr val="tx1"/>
                </a:solidFill>
                <a:latin typeface="+mn-lt"/>
                <a:ea typeface="+mn-ea"/>
                <a:cs typeface="+mn-cs"/>
              </a:defRPr>
            </a:lvl1pPr>
            <a:lvl2pPr marL="342900" indent="0" algn="ctr"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None/>
              <a:defRPr sz="2100" kern="1200">
                <a:solidFill>
                  <a:schemeClr val="tx1"/>
                </a:solidFill>
                <a:latin typeface="+mn-lt"/>
                <a:ea typeface="+mn-ea"/>
                <a:cs typeface="+mn-cs"/>
              </a:defRPr>
            </a:lvl2pPr>
            <a:lvl3pPr marL="685800" indent="0" algn="ctr"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None/>
              <a:defRPr sz="1800" kern="1200">
                <a:solidFill>
                  <a:schemeClr val="tx1"/>
                </a:solidFill>
                <a:latin typeface="+mn-lt"/>
                <a:ea typeface="+mn-ea"/>
                <a:cs typeface="+mn-cs"/>
              </a:defRPr>
            </a:lvl3pPr>
            <a:lvl4pPr marL="1028700" indent="0" algn="ctr"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None/>
              <a:defRPr sz="1500" kern="1200">
                <a:solidFill>
                  <a:schemeClr val="tx1"/>
                </a:solidFill>
                <a:latin typeface="+mn-lt"/>
                <a:ea typeface="+mn-ea"/>
                <a:cs typeface="+mn-cs"/>
              </a:defRPr>
            </a:lvl4pPr>
            <a:lvl5pPr marL="1371600" indent="0" algn="ctr"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None/>
              <a:defRPr sz="1500" kern="1200">
                <a:solidFill>
                  <a:schemeClr val="tx1"/>
                </a:solidFill>
                <a:latin typeface="+mn-lt"/>
                <a:ea typeface="+mn-ea"/>
                <a:cs typeface="+mn-cs"/>
              </a:defRPr>
            </a:lvl5pPr>
            <a:lvl6pPr marL="1714500" indent="0" algn="ctr"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None/>
              <a:defRPr sz="1500" kern="1200">
                <a:solidFill>
                  <a:schemeClr val="tx1"/>
                </a:solidFill>
                <a:latin typeface="+mn-lt"/>
                <a:ea typeface="+mn-ea"/>
                <a:cs typeface="+mn-cs"/>
              </a:defRPr>
            </a:lvl6pPr>
            <a:lvl7pPr marL="2057400" indent="0" algn="ctr"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None/>
              <a:defRPr sz="1500" kern="1200">
                <a:solidFill>
                  <a:schemeClr val="tx1"/>
                </a:solidFill>
                <a:latin typeface="+mn-lt"/>
                <a:ea typeface="+mn-ea"/>
                <a:cs typeface="+mn-cs"/>
              </a:defRPr>
            </a:lvl7pPr>
            <a:lvl8pPr marL="2400300" indent="0" algn="ctr"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None/>
              <a:defRPr sz="1500" kern="1200">
                <a:solidFill>
                  <a:schemeClr val="tx1"/>
                </a:solidFill>
                <a:latin typeface="+mn-lt"/>
                <a:ea typeface="+mn-ea"/>
                <a:cs typeface="+mn-cs"/>
              </a:defRPr>
            </a:lvl8pPr>
            <a:lvl9pPr marL="2743200" indent="0" algn="ctr"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None/>
              <a:defRPr sz="1500" kern="1200">
                <a:solidFill>
                  <a:schemeClr val="tx1"/>
                </a:solidFill>
                <a:latin typeface="+mn-lt"/>
                <a:ea typeface="+mn-ea"/>
                <a:cs typeface="+mn-cs"/>
              </a:defRPr>
            </a:lvl9pPr>
          </a:lstStyle>
          <a:p>
            <a:pPr algn="ctr">
              <a:spcBef>
                <a:spcPts val="0"/>
              </a:spcBef>
              <a:spcAft>
                <a:spcPts val="600"/>
              </a:spcAft>
            </a:pPr>
            <a:r>
              <a:rPr lang="es-ES" sz="1400" dirty="0"/>
              <a:t>Dr. Santiago Ibáñez </a:t>
            </a:r>
            <a:r>
              <a:rPr lang="es-ES" sz="1400" dirty="0" err="1"/>
              <a:t>Marsilla</a:t>
            </a:r>
            <a:endParaRPr lang="es-ES" sz="1400" dirty="0"/>
          </a:p>
          <a:p>
            <a:pPr algn="ctr">
              <a:spcBef>
                <a:spcPts val="0"/>
              </a:spcBef>
              <a:spcAft>
                <a:spcPts val="600"/>
              </a:spcAft>
            </a:pPr>
            <a:r>
              <a:rPr lang="es-ES" sz="1400" dirty="0"/>
              <a:t>Dr. Jorge J. Milla Ibáñez</a:t>
            </a:r>
          </a:p>
          <a:p>
            <a:pPr algn="ctr">
              <a:spcBef>
                <a:spcPts val="0"/>
              </a:spcBef>
              <a:spcAft>
                <a:spcPts val="600"/>
              </a:spcAft>
            </a:pPr>
            <a:r>
              <a:rPr lang="es-ES" sz="1400" dirty="0"/>
              <a:t>Universidad de Valencia</a:t>
            </a:r>
          </a:p>
          <a:p>
            <a:pPr algn="ctr">
              <a:spcBef>
                <a:spcPts val="0"/>
              </a:spcBef>
              <a:spcAft>
                <a:spcPts val="600"/>
              </a:spcAft>
            </a:pPr>
            <a:endParaRPr lang="es-ES" sz="1400" dirty="0" err="1"/>
          </a:p>
        </p:txBody>
      </p:sp>
      <p:pic>
        <p:nvPicPr>
          <p:cNvPr id="1026" name="Picture 2" descr="Logo-Facultad">
            <a:extLst>
              <a:ext uri="{FF2B5EF4-FFF2-40B4-BE49-F238E27FC236}">
                <a16:creationId xmlns:a16="http://schemas.microsoft.com/office/drawing/2014/main" id="{568353C5-8BD6-2A72-857E-46BC4CAE491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54263" y="0"/>
            <a:ext cx="952500" cy="63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54"/>
                                        </p:tgtEl>
                                        <p:attrNameLst>
                                          <p:attrName>style.visibility</p:attrName>
                                        </p:attrNameLst>
                                      </p:cBhvr>
                                      <p:to>
                                        <p:strVal val="visible"/>
                                      </p:to>
                                    </p:set>
                                    <p:animEffect transition="in" filter="fade">
                                      <p:cBhvr>
                                        <p:cTn id="7" dur="400"/>
                                        <p:tgtEl>
                                          <p:spTgt spid="54"/>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par>
                                <p:cTn id="11" presetID="10" presetClass="entr" presetSubtype="0" fill="hold" grpId="0" nodeType="withEffect">
                                  <p:stCondLst>
                                    <p:cond delay="2000"/>
                                  </p:stCondLst>
                                  <p:iterate type="lt">
                                    <p:tmPct val="10000"/>
                                  </p:iterate>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400"/>
                                        <p:tgtEl>
                                          <p:spTgt spid="3">
                                            <p:txEl>
                                              <p:pRg st="1" end="1"/>
                                            </p:txEl>
                                          </p:spTgt>
                                        </p:tgtEl>
                                      </p:cBhvr>
                                    </p:animEffect>
                                  </p:childTnLst>
                                </p:cTn>
                              </p:par>
                              <p:par>
                                <p:cTn id="14" presetID="10" presetClass="entr" presetSubtype="0" fill="hold" grpId="0" nodeType="withEffect">
                                  <p:stCondLst>
                                    <p:cond delay="2000"/>
                                  </p:stCondLst>
                                  <p:iterate type="lt">
                                    <p:tmPct val="10000"/>
                                  </p:iterate>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4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s" sz="2420" dirty="0"/>
              <a:t>Iv. The JUDGMENT OF THE cjeu</a:t>
            </a:r>
            <a:endParaRPr sz="2420" dirty="0"/>
          </a:p>
        </p:txBody>
      </p:sp>
      <p:sp>
        <p:nvSpPr>
          <p:cNvPr id="121" name="Google Shape;121;p24"/>
          <p:cNvSpPr txBox="1">
            <a:spLocks noGrp="1"/>
          </p:cNvSpPr>
          <p:nvPr>
            <p:ph type="body" idx="1"/>
          </p:nvPr>
        </p:nvSpPr>
        <p:spPr>
          <a:prstGeom prst="rect">
            <a:avLst/>
          </a:prstGeom>
        </p:spPr>
        <p:txBody>
          <a:bodyPr spcFirstLastPara="1" wrap="square" lIns="91425" tIns="91425" rIns="91425" bIns="91425" anchor="t" anchorCtr="0">
            <a:noAutofit/>
          </a:bodyPr>
          <a:lstStyle/>
          <a:p>
            <a:pPr marL="0" lvl="0" indent="0" algn="just" rtl="0">
              <a:lnSpc>
                <a:spcPct val="95000"/>
              </a:lnSpc>
              <a:spcBef>
                <a:spcPts val="1200"/>
              </a:spcBef>
              <a:spcAft>
                <a:spcPts val="0"/>
              </a:spcAft>
              <a:buSzPts val="770"/>
              <a:buNone/>
            </a:pPr>
            <a:r>
              <a:rPr lang="es" sz="1840" b="1">
                <a:solidFill>
                  <a:schemeClr val="dk1"/>
                </a:solidFill>
              </a:rPr>
              <a:t>CJEU Judgment (C-297/23 P)</a:t>
            </a:r>
            <a:endParaRPr sz="1840" b="1">
              <a:solidFill>
                <a:schemeClr val="dk1"/>
              </a:solidFill>
            </a:endParaRPr>
          </a:p>
          <a:p>
            <a:pPr marL="457200" lvl="0" indent="-345440" algn="just" rtl="0">
              <a:lnSpc>
                <a:spcPct val="95000"/>
              </a:lnSpc>
              <a:spcBef>
                <a:spcPts val="1200"/>
              </a:spcBef>
              <a:spcAft>
                <a:spcPts val="0"/>
              </a:spcAft>
              <a:buClr>
                <a:schemeClr val="dk1"/>
              </a:buClr>
              <a:buSzPts val="1840"/>
              <a:buChar char="●"/>
            </a:pPr>
            <a:r>
              <a:rPr lang="es" sz="1840">
                <a:solidFill>
                  <a:schemeClr val="dk1"/>
                </a:solidFill>
              </a:rPr>
              <a:t>The CJEU confirmed the General Court's interpretation and dismissed Harley-Davidson's appeal (judgment on November 21, 2024).</a:t>
            </a:r>
            <a:endParaRPr sz="1840">
              <a:solidFill>
                <a:schemeClr val="dk1"/>
              </a:solidFill>
            </a:endParaRPr>
          </a:p>
          <a:p>
            <a:pPr marL="457200" lvl="0" indent="-345440" algn="just" rtl="0">
              <a:lnSpc>
                <a:spcPct val="95000"/>
              </a:lnSpc>
              <a:spcBef>
                <a:spcPts val="0"/>
              </a:spcBef>
              <a:spcAft>
                <a:spcPts val="0"/>
              </a:spcAft>
              <a:buClr>
                <a:schemeClr val="dk1"/>
              </a:buClr>
              <a:buSzPts val="1840"/>
              <a:buChar char="●"/>
            </a:pPr>
            <a:r>
              <a:rPr lang="es" sz="1840">
                <a:solidFill>
                  <a:schemeClr val="dk1"/>
                </a:solidFill>
              </a:rPr>
              <a:t>The CJEU affirmed that if the primary or dominant purpose of a relocation is to avoid the application of EU commercial policy measures (like retaliatory tariffs), then the processing in that new country is considered not economically justified, and therefore, does not confer origin.</a:t>
            </a:r>
            <a:endParaRPr sz="1840">
              <a:solidFill>
                <a:schemeClr val="dk1"/>
              </a:solidFill>
            </a:endParaRPr>
          </a:p>
          <a:p>
            <a:pPr marL="457200" lvl="0" indent="-345440" algn="just" rtl="0">
              <a:lnSpc>
                <a:spcPct val="95000"/>
              </a:lnSpc>
              <a:spcBef>
                <a:spcPts val="0"/>
              </a:spcBef>
              <a:spcAft>
                <a:spcPts val="0"/>
              </a:spcAft>
              <a:buClr>
                <a:schemeClr val="dk1"/>
              </a:buClr>
              <a:buSzPts val="1840"/>
              <a:buChar char="●"/>
            </a:pPr>
            <a:r>
              <a:rPr lang="es" sz="1840">
                <a:solidFill>
                  <a:schemeClr val="dk1"/>
                </a:solidFill>
              </a:rPr>
              <a:t>The "coincidence in time" between the imposition of duties and the relocation announcement was considered strong prima facie evidence.</a:t>
            </a:r>
            <a:endParaRPr sz="1840">
              <a:solidFill>
                <a:schemeClr val="dk1"/>
              </a:solidFill>
            </a:endParaRPr>
          </a:p>
          <a:p>
            <a:pPr marL="457200" lvl="0" indent="-345440" algn="just" rtl="0">
              <a:lnSpc>
                <a:spcPct val="95000"/>
              </a:lnSpc>
              <a:spcBef>
                <a:spcPts val="0"/>
              </a:spcBef>
              <a:spcAft>
                <a:spcPts val="0"/>
              </a:spcAft>
              <a:buClr>
                <a:schemeClr val="dk1"/>
              </a:buClr>
              <a:buSzPts val="1840"/>
              <a:buChar char="●"/>
            </a:pPr>
            <a:r>
              <a:rPr lang="es" sz="1840">
                <a:solidFill>
                  <a:schemeClr val="dk1"/>
                </a:solidFill>
              </a:rPr>
              <a:t>It clarified that Article 33 is not limited to "manipulation of origin" but applies to all operations where the dominant purpose is to avoid commercial policy measures.</a:t>
            </a:r>
            <a:endParaRPr sz="1840">
              <a:solidFill>
                <a:schemeClr val="dk1"/>
              </a:solidFill>
            </a:endParaRPr>
          </a:p>
          <a:p>
            <a:pPr marL="457200" lvl="0" indent="0" algn="just" rtl="0">
              <a:lnSpc>
                <a:spcPct val="95000"/>
              </a:lnSpc>
              <a:spcBef>
                <a:spcPts val="1200"/>
              </a:spcBef>
              <a:spcAft>
                <a:spcPts val="1200"/>
              </a:spcAft>
              <a:buSzPts val="770"/>
              <a:buNone/>
            </a:pPr>
            <a:endParaRPr sz="1840">
              <a:solidFill>
                <a:schemeClr val="dk1"/>
              </a:solidFill>
            </a:endParaRPr>
          </a:p>
        </p:txBody>
      </p:sp>
      <p:pic>
        <p:nvPicPr>
          <p:cNvPr id="2" name="Picture 2" descr="Logo-Facultad">
            <a:extLst>
              <a:ext uri="{FF2B5EF4-FFF2-40B4-BE49-F238E27FC236}">
                <a16:creationId xmlns:a16="http://schemas.microsoft.com/office/drawing/2014/main" id="{6BC0B13F-0825-11B6-DE5B-E01EFE013D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4263" y="0"/>
            <a:ext cx="952500" cy="63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s" sz="2420" dirty="0"/>
              <a:t>Iv. The JUDGMENT OF THE cjeu</a:t>
            </a:r>
            <a:endParaRPr sz="2420" dirty="0"/>
          </a:p>
        </p:txBody>
      </p:sp>
      <p:sp>
        <p:nvSpPr>
          <p:cNvPr id="127" name="Google Shape;127;p25"/>
          <p:cNvSpPr txBox="1">
            <a:spLocks noGrp="1"/>
          </p:cNvSpPr>
          <p:nvPr>
            <p:ph type="body" idx="1"/>
          </p:nvPr>
        </p:nvSpPr>
        <p:spPr>
          <a:xfrm>
            <a:off x="311700" y="949569"/>
            <a:ext cx="8520600" cy="3619306"/>
          </a:xfrm>
          <a:prstGeom prst="rect">
            <a:avLst/>
          </a:prstGeom>
        </p:spPr>
        <p:txBody>
          <a:bodyPr spcFirstLastPara="1" wrap="square" lIns="91425" tIns="91425" rIns="91425" bIns="91425" anchor="t" anchorCtr="0">
            <a:noAutofit/>
          </a:bodyPr>
          <a:lstStyle/>
          <a:p>
            <a:pPr marL="0" lvl="0" indent="0" algn="just" rtl="0">
              <a:lnSpc>
                <a:spcPct val="95000"/>
              </a:lnSpc>
              <a:spcBef>
                <a:spcPts val="1200"/>
              </a:spcBef>
              <a:spcAft>
                <a:spcPts val="0"/>
              </a:spcAft>
              <a:buSzPts val="770"/>
              <a:buNone/>
            </a:pPr>
            <a:r>
              <a:rPr lang="es" sz="2040" b="1" dirty="0">
                <a:solidFill>
                  <a:schemeClr val="dk1"/>
                </a:solidFill>
              </a:rPr>
              <a:t>Dominant Purpose Test</a:t>
            </a:r>
            <a:endParaRPr sz="2040" b="1" dirty="0">
              <a:solidFill>
                <a:schemeClr val="dk1"/>
              </a:solidFill>
            </a:endParaRPr>
          </a:p>
          <a:p>
            <a:pPr marL="457200" lvl="0" indent="-358140" algn="just" rtl="0">
              <a:lnSpc>
                <a:spcPct val="95000"/>
              </a:lnSpc>
              <a:spcBef>
                <a:spcPts val="1200"/>
              </a:spcBef>
              <a:spcAft>
                <a:spcPts val="0"/>
              </a:spcAft>
              <a:buClr>
                <a:schemeClr val="dk1"/>
              </a:buClr>
              <a:buSzPts val="2040"/>
              <a:buChar char="●"/>
            </a:pPr>
            <a:r>
              <a:rPr lang="es" sz="1900" dirty="0">
                <a:solidFill>
                  <a:schemeClr val="dk1"/>
                </a:solidFill>
              </a:rPr>
              <a:t>The case strongly emphasizes that the purpose behind a production relocation is relevant for origin determination when trade policy measures are involved. It's not just about the physical processing.</a:t>
            </a:r>
            <a:endParaRPr sz="1900" dirty="0">
              <a:solidFill>
                <a:schemeClr val="dk1"/>
              </a:solidFill>
            </a:endParaRPr>
          </a:p>
          <a:p>
            <a:pPr indent="-358140" algn="just">
              <a:lnSpc>
                <a:spcPct val="95000"/>
              </a:lnSpc>
              <a:spcBef>
                <a:spcPts val="600"/>
              </a:spcBef>
              <a:buClr>
                <a:schemeClr val="dk1"/>
              </a:buClr>
              <a:buSzPts val="2040"/>
            </a:pPr>
            <a:r>
              <a:rPr lang="en-US" sz="1900" dirty="0">
                <a:solidFill>
                  <a:schemeClr val="dk1"/>
                </a:solidFill>
              </a:rPr>
              <a:t>Even if other legitimate business reasons exist, if tariff avoidance is the dominant one, origin may not be conferred.</a:t>
            </a:r>
          </a:p>
          <a:p>
            <a:pPr marL="457200" lvl="0" indent="-358140" algn="just" rtl="0">
              <a:lnSpc>
                <a:spcPct val="95000"/>
              </a:lnSpc>
              <a:spcBef>
                <a:spcPts val="600"/>
              </a:spcBef>
              <a:spcAft>
                <a:spcPts val="0"/>
              </a:spcAft>
              <a:buClr>
                <a:schemeClr val="dk1"/>
              </a:buClr>
              <a:buSzPts val="2040"/>
              <a:buChar char="●"/>
            </a:pPr>
            <a:r>
              <a:rPr lang="es" sz="1900" dirty="0">
                <a:solidFill>
                  <a:schemeClr val="dk1"/>
                </a:solidFill>
              </a:rPr>
              <a:t>The purpose is determined on the basis of the available objective evidence. Businesses must be able to demonstrate prevailing genuine economic reasons for their production shifts.</a:t>
            </a:r>
            <a:endParaRPr sz="1900" dirty="0">
              <a:solidFill>
                <a:schemeClr val="dk1"/>
              </a:solidFill>
            </a:endParaRPr>
          </a:p>
          <a:p>
            <a:pPr marL="457200" lvl="0" indent="0" algn="just" rtl="0">
              <a:lnSpc>
                <a:spcPct val="95000"/>
              </a:lnSpc>
              <a:spcBef>
                <a:spcPts val="1200"/>
              </a:spcBef>
              <a:spcAft>
                <a:spcPts val="1200"/>
              </a:spcAft>
              <a:buSzPts val="770"/>
              <a:buNone/>
            </a:pPr>
            <a:endParaRPr sz="2040" dirty="0">
              <a:solidFill>
                <a:schemeClr val="dk1"/>
              </a:solidFill>
            </a:endParaRPr>
          </a:p>
        </p:txBody>
      </p:sp>
      <p:pic>
        <p:nvPicPr>
          <p:cNvPr id="2" name="Picture 2" descr="Logo-Facultad">
            <a:extLst>
              <a:ext uri="{FF2B5EF4-FFF2-40B4-BE49-F238E27FC236}">
                <a16:creationId xmlns:a16="http://schemas.microsoft.com/office/drawing/2014/main" id="{AEC91EEC-856C-5EA0-C3CB-36846F9342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4263" y="0"/>
            <a:ext cx="952500" cy="63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6"/>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s" sz="2420" dirty="0"/>
              <a:t>V. Key Takeaways and Implications for Businesses</a:t>
            </a:r>
            <a:endParaRPr sz="2420" dirty="0"/>
          </a:p>
        </p:txBody>
      </p:sp>
      <p:sp>
        <p:nvSpPr>
          <p:cNvPr id="133" name="Google Shape;133;p26"/>
          <p:cNvSpPr txBox="1">
            <a:spLocks noGrp="1"/>
          </p:cNvSpPr>
          <p:nvPr>
            <p:ph type="body" idx="1"/>
          </p:nvPr>
        </p:nvSpPr>
        <p:spPr>
          <a:prstGeom prst="rect">
            <a:avLst/>
          </a:prstGeom>
        </p:spPr>
        <p:txBody>
          <a:bodyPr spcFirstLastPara="1" wrap="square" lIns="91425" tIns="91425" rIns="91425" bIns="91425" anchor="t" anchorCtr="0">
            <a:noAutofit/>
          </a:bodyPr>
          <a:lstStyle/>
          <a:p>
            <a:pPr marL="0" lvl="0" indent="0" algn="just" rtl="0">
              <a:lnSpc>
                <a:spcPct val="95000"/>
              </a:lnSpc>
              <a:spcBef>
                <a:spcPts val="1200"/>
              </a:spcBef>
              <a:spcAft>
                <a:spcPts val="0"/>
              </a:spcAft>
              <a:buSzPts val="770"/>
              <a:buNone/>
            </a:pPr>
            <a:r>
              <a:rPr lang="es" sz="2640" b="1" dirty="0">
                <a:solidFill>
                  <a:schemeClr val="dk1"/>
                </a:solidFill>
              </a:rPr>
              <a:t>Burden of Proof Shifts to the Trader</a:t>
            </a:r>
            <a:endParaRPr sz="2640" b="1" dirty="0">
              <a:solidFill>
                <a:schemeClr val="dk1"/>
              </a:solidFill>
            </a:endParaRPr>
          </a:p>
          <a:p>
            <a:pPr marL="625475" lvl="0" indent="0" algn="just" rtl="0">
              <a:lnSpc>
                <a:spcPct val="95000"/>
              </a:lnSpc>
              <a:spcBef>
                <a:spcPts val="1200"/>
              </a:spcBef>
              <a:spcAft>
                <a:spcPts val="0"/>
              </a:spcAft>
              <a:buNone/>
            </a:pPr>
            <a:r>
              <a:rPr lang="es" sz="2400" dirty="0">
                <a:solidFill>
                  <a:schemeClr val="dk1"/>
                </a:solidFill>
              </a:rPr>
              <a:t>Once a prima facie case for anti-avoidance is established (e.g., through coincidence in timing and public statements), the burden of proof falls on the company to prove that the dominant purpose of the relocation was not to avoid duties.</a:t>
            </a:r>
            <a:endParaRPr sz="2400" dirty="0">
              <a:solidFill>
                <a:schemeClr val="dk1"/>
              </a:solidFill>
            </a:endParaRPr>
          </a:p>
          <a:p>
            <a:pPr marL="457200" lvl="0" indent="0" algn="just" rtl="0">
              <a:lnSpc>
                <a:spcPct val="95000"/>
              </a:lnSpc>
              <a:spcBef>
                <a:spcPts val="1200"/>
              </a:spcBef>
              <a:spcAft>
                <a:spcPts val="1200"/>
              </a:spcAft>
              <a:buSzPts val="770"/>
              <a:buNone/>
            </a:pPr>
            <a:endParaRPr sz="2640" dirty="0">
              <a:solidFill>
                <a:schemeClr val="dk1"/>
              </a:solidFill>
            </a:endParaRPr>
          </a:p>
        </p:txBody>
      </p:sp>
      <p:pic>
        <p:nvPicPr>
          <p:cNvPr id="2" name="Picture 2" descr="Logo-Facultad">
            <a:extLst>
              <a:ext uri="{FF2B5EF4-FFF2-40B4-BE49-F238E27FC236}">
                <a16:creationId xmlns:a16="http://schemas.microsoft.com/office/drawing/2014/main" id="{9F8F2F9B-B1D6-ACC5-B03A-BF85E304CD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4263" y="0"/>
            <a:ext cx="952500" cy="63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7"/>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s" sz="2420" dirty="0"/>
              <a:t>V. Key Takeaways and Implications for Businesses</a:t>
            </a:r>
            <a:endParaRPr sz="2420" dirty="0"/>
          </a:p>
        </p:txBody>
      </p:sp>
      <p:sp>
        <p:nvSpPr>
          <p:cNvPr id="139" name="Google Shape;139;p27"/>
          <p:cNvSpPr txBox="1">
            <a:spLocks noGrp="1"/>
          </p:cNvSpPr>
          <p:nvPr>
            <p:ph type="body" idx="1"/>
          </p:nvPr>
        </p:nvSpPr>
        <p:spPr>
          <a:prstGeom prst="rect">
            <a:avLst/>
          </a:prstGeom>
        </p:spPr>
        <p:txBody>
          <a:bodyPr spcFirstLastPara="1" wrap="square" lIns="91425" tIns="91425" rIns="91425" bIns="91425" anchor="t" anchorCtr="0">
            <a:noAutofit/>
          </a:bodyPr>
          <a:lstStyle/>
          <a:p>
            <a:pPr marL="0" lvl="0" indent="0" algn="just" rtl="0">
              <a:lnSpc>
                <a:spcPct val="95000"/>
              </a:lnSpc>
              <a:spcBef>
                <a:spcPts val="1200"/>
              </a:spcBef>
              <a:spcAft>
                <a:spcPts val="0"/>
              </a:spcAft>
              <a:buSzPts val="770"/>
              <a:buNone/>
            </a:pPr>
            <a:r>
              <a:rPr lang="es" sz="2440" b="1" dirty="0">
                <a:solidFill>
                  <a:schemeClr val="dk1"/>
                </a:solidFill>
              </a:rPr>
              <a:t>Binding Origin Information (BOIs) does NOT provide absolute protection</a:t>
            </a:r>
            <a:endParaRPr sz="2440" b="1" dirty="0">
              <a:solidFill>
                <a:schemeClr val="dk1"/>
              </a:solidFill>
            </a:endParaRPr>
          </a:p>
          <a:p>
            <a:pPr marL="457200" lvl="0" indent="-383540" algn="just" rtl="0">
              <a:lnSpc>
                <a:spcPct val="95000"/>
              </a:lnSpc>
              <a:spcBef>
                <a:spcPts val="1200"/>
              </a:spcBef>
              <a:spcAft>
                <a:spcPts val="0"/>
              </a:spcAft>
              <a:buClr>
                <a:schemeClr val="dk1"/>
              </a:buClr>
              <a:buSzPts val="2440"/>
              <a:buChar char="●"/>
            </a:pPr>
            <a:r>
              <a:rPr lang="es" sz="2300" dirty="0">
                <a:solidFill>
                  <a:schemeClr val="dk1"/>
                </a:solidFill>
              </a:rPr>
              <a:t>The case highlights that BOIs can be challenged and revoked if circumstances change or if the underlying economic justification is found to be absent, particularly in light of anti-avoidance provisions.</a:t>
            </a:r>
            <a:endParaRPr sz="2300" dirty="0">
              <a:solidFill>
                <a:schemeClr val="dk1"/>
              </a:solidFill>
            </a:endParaRPr>
          </a:p>
          <a:p>
            <a:pPr marL="457200" lvl="0" indent="-383540" algn="just" rtl="0">
              <a:lnSpc>
                <a:spcPct val="95000"/>
              </a:lnSpc>
              <a:spcBef>
                <a:spcPts val="600"/>
              </a:spcBef>
              <a:spcAft>
                <a:spcPts val="0"/>
              </a:spcAft>
              <a:buClr>
                <a:schemeClr val="dk1"/>
              </a:buClr>
              <a:buSzPts val="2440"/>
              <a:buChar char="●"/>
            </a:pPr>
            <a:r>
              <a:rPr lang="es" sz="2300" dirty="0">
                <a:solidFill>
                  <a:schemeClr val="dk1"/>
                </a:solidFill>
              </a:rPr>
              <a:t>Reliance on BOIs should be exercised with caution, especially when production shifts coincide with new trade measures.</a:t>
            </a:r>
            <a:endParaRPr sz="2300" dirty="0">
              <a:solidFill>
                <a:schemeClr val="dk1"/>
              </a:solidFill>
            </a:endParaRPr>
          </a:p>
          <a:p>
            <a:pPr marL="457200" lvl="0" indent="0" algn="just" rtl="0">
              <a:lnSpc>
                <a:spcPct val="95000"/>
              </a:lnSpc>
              <a:spcBef>
                <a:spcPts val="1200"/>
              </a:spcBef>
              <a:spcAft>
                <a:spcPts val="1200"/>
              </a:spcAft>
              <a:buSzPts val="770"/>
              <a:buNone/>
            </a:pPr>
            <a:endParaRPr sz="2440" dirty="0">
              <a:solidFill>
                <a:schemeClr val="dk1"/>
              </a:solidFill>
            </a:endParaRPr>
          </a:p>
        </p:txBody>
      </p:sp>
      <p:pic>
        <p:nvPicPr>
          <p:cNvPr id="2" name="Picture 2" descr="Logo-Facultad">
            <a:extLst>
              <a:ext uri="{FF2B5EF4-FFF2-40B4-BE49-F238E27FC236}">
                <a16:creationId xmlns:a16="http://schemas.microsoft.com/office/drawing/2014/main" id="{3C9366D7-B277-BD74-7F72-07C30EE584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4263" y="0"/>
            <a:ext cx="952500" cy="63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9"/>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s" sz="2420"/>
              <a:t>IV. Key Takeaways and Implications for Businesses</a:t>
            </a:r>
            <a:endParaRPr sz="2420"/>
          </a:p>
        </p:txBody>
      </p:sp>
      <p:sp>
        <p:nvSpPr>
          <p:cNvPr id="151" name="Google Shape;151;p29"/>
          <p:cNvSpPr txBox="1">
            <a:spLocks noGrp="1"/>
          </p:cNvSpPr>
          <p:nvPr>
            <p:ph type="body" idx="1"/>
          </p:nvPr>
        </p:nvSpPr>
        <p:spPr>
          <a:prstGeom prst="rect">
            <a:avLst/>
          </a:prstGeom>
        </p:spPr>
        <p:txBody>
          <a:bodyPr spcFirstLastPara="1" wrap="square" lIns="91425" tIns="91425" rIns="91425" bIns="91425" anchor="t" anchorCtr="0">
            <a:noAutofit/>
          </a:bodyPr>
          <a:lstStyle/>
          <a:p>
            <a:pPr marL="0" lvl="0" indent="0" algn="just" rtl="0">
              <a:lnSpc>
                <a:spcPct val="95000"/>
              </a:lnSpc>
              <a:spcBef>
                <a:spcPts val="1200"/>
              </a:spcBef>
              <a:spcAft>
                <a:spcPts val="0"/>
              </a:spcAft>
              <a:buSzPts val="770"/>
              <a:buNone/>
            </a:pPr>
            <a:r>
              <a:rPr lang="es" sz="2440" b="1" dirty="0">
                <a:solidFill>
                  <a:schemeClr val="dk1"/>
                </a:solidFill>
              </a:rPr>
              <a:t>Increased Scrutiny on Production Relocations</a:t>
            </a:r>
            <a:endParaRPr sz="2440" b="1" dirty="0">
              <a:solidFill>
                <a:schemeClr val="dk1"/>
              </a:solidFill>
            </a:endParaRPr>
          </a:p>
          <a:p>
            <a:pPr marL="457200" lvl="0" indent="-383540" algn="just" rtl="0">
              <a:lnSpc>
                <a:spcPct val="95000"/>
              </a:lnSpc>
              <a:spcBef>
                <a:spcPts val="1200"/>
              </a:spcBef>
              <a:spcAft>
                <a:spcPts val="0"/>
              </a:spcAft>
              <a:buClr>
                <a:schemeClr val="dk1"/>
              </a:buClr>
              <a:buSzPts val="2440"/>
              <a:buChar char="●"/>
            </a:pPr>
            <a:r>
              <a:rPr lang="es" sz="2440" dirty="0">
                <a:solidFill>
                  <a:schemeClr val="dk1"/>
                </a:solidFill>
              </a:rPr>
              <a:t>Customs authorities and the Commission will increasingly scrutinize production relocations that coincide with the imposition of new tariffs or trade defense measures.</a:t>
            </a:r>
            <a:endParaRPr sz="2440" dirty="0">
              <a:solidFill>
                <a:schemeClr val="dk1"/>
              </a:solidFill>
            </a:endParaRPr>
          </a:p>
          <a:p>
            <a:pPr marL="457200" lvl="0" indent="-383540" algn="just" rtl="0">
              <a:lnSpc>
                <a:spcPct val="95000"/>
              </a:lnSpc>
              <a:spcBef>
                <a:spcPts val="1200"/>
              </a:spcBef>
              <a:spcAft>
                <a:spcPts val="0"/>
              </a:spcAft>
              <a:buClr>
                <a:schemeClr val="dk1"/>
              </a:buClr>
              <a:buSzPts val="2440"/>
              <a:buChar char="●"/>
            </a:pPr>
            <a:r>
              <a:rPr lang="es" sz="2440" dirty="0">
                <a:solidFill>
                  <a:schemeClr val="dk1"/>
                </a:solidFill>
              </a:rPr>
              <a:t>This judgment discourages relocation strategies solely aimed at circumventing duties.</a:t>
            </a:r>
            <a:endParaRPr sz="2440" dirty="0">
              <a:solidFill>
                <a:schemeClr val="dk1"/>
              </a:solidFill>
            </a:endParaRPr>
          </a:p>
          <a:p>
            <a:pPr marL="457200" lvl="0" indent="0" algn="just" rtl="0">
              <a:lnSpc>
                <a:spcPct val="95000"/>
              </a:lnSpc>
              <a:spcBef>
                <a:spcPts val="1200"/>
              </a:spcBef>
              <a:spcAft>
                <a:spcPts val="1200"/>
              </a:spcAft>
              <a:buSzPts val="770"/>
              <a:buNone/>
            </a:pPr>
            <a:endParaRPr sz="2440" dirty="0">
              <a:solidFill>
                <a:schemeClr val="dk1"/>
              </a:solidFill>
            </a:endParaRPr>
          </a:p>
        </p:txBody>
      </p:sp>
      <p:pic>
        <p:nvPicPr>
          <p:cNvPr id="2" name="Picture 2" descr="Logo-Facultad">
            <a:extLst>
              <a:ext uri="{FF2B5EF4-FFF2-40B4-BE49-F238E27FC236}">
                <a16:creationId xmlns:a16="http://schemas.microsoft.com/office/drawing/2014/main" id="{C970ED80-86AC-D826-FB58-01154D8F48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4263" y="0"/>
            <a:ext cx="952500" cy="63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5">
          <a:extLst>
            <a:ext uri="{FF2B5EF4-FFF2-40B4-BE49-F238E27FC236}">
              <a16:creationId xmlns:a16="http://schemas.microsoft.com/office/drawing/2014/main" id="{DACA1160-B824-96FD-0233-5B36B869248E}"/>
            </a:ext>
          </a:extLst>
        </p:cNvPr>
        <p:cNvGrpSpPr/>
        <p:nvPr/>
      </p:nvGrpSpPr>
      <p:grpSpPr>
        <a:xfrm>
          <a:off x="0" y="0"/>
          <a:ext cx="0" cy="0"/>
          <a:chOff x="0" y="0"/>
          <a:chExt cx="0" cy="0"/>
        </a:xfrm>
      </p:grpSpPr>
      <p:sp>
        <p:nvSpPr>
          <p:cNvPr id="66" name="Google Shape;66;p15">
            <a:extLst>
              <a:ext uri="{FF2B5EF4-FFF2-40B4-BE49-F238E27FC236}">
                <a16:creationId xmlns:a16="http://schemas.microsoft.com/office/drawing/2014/main" id="{D034AB91-54B5-2BF4-90B6-E5405D1B3A08}"/>
              </a:ext>
            </a:extLst>
          </p:cNvPr>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dirty="0"/>
              <a:t>vI. CONTEXT</a:t>
            </a:r>
            <a:endParaRPr dirty="0"/>
          </a:p>
        </p:txBody>
      </p:sp>
      <p:sp>
        <p:nvSpPr>
          <p:cNvPr id="67" name="Google Shape;67;p15">
            <a:extLst>
              <a:ext uri="{FF2B5EF4-FFF2-40B4-BE49-F238E27FC236}">
                <a16:creationId xmlns:a16="http://schemas.microsoft.com/office/drawing/2014/main" id="{77FE511A-DA4D-BCDB-5E1F-F1D46E9500DA}"/>
              </a:ext>
            </a:extLst>
          </p:cNvPr>
          <p:cNvSpPr txBox="1">
            <a:spLocks noGrp="1"/>
          </p:cNvSpPr>
          <p:nvPr>
            <p:ph type="body" idx="1"/>
          </p:nvPr>
        </p:nvSpPr>
        <p:spPr>
          <a:xfrm>
            <a:off x="311700" y="1152474"/>
            <a:ext cx="8520600" cy="3737577"/>
          </a:xfrm>
          <a:prstGeom prst="rect">
            <a:avLst/>
          </a:prstGeom>
        </p:spPr>
        <p:txBody>
          <a:bodyPr spcFirstLastPara="1" wrap="square" lIns="91425" tIns="91425" rIns="91425" bIns="91425" anchor="t" anchorCtr="0">
            <a:normAutofit fontScale="85000" lnSpcReduction="10000"/>
          </a:bodyPr>
          <a:lstStyle/>
          <a:p>
            <a:pPr marL="0" lvl="0" indent="0" algn="just" rtl="0">
              <a:spcBef>
                <a:spcPts val="1200"/>
              </a:spcBef>
              <a:spcAft>
                <a:spcPts val="0"/>
              </a:spcAft>
              <a:buNone/>
            </a:pPr>
            <a:r>
              <a:rPr lang="en-GB" sz="1900" b="1" noProof="0" dirty="0">
                <a:solidFill>
                  <a:schemeClr val="dk1"/>
                </a:solidFill>
              </a:rPr>
              <a:t>C-351/24, C/C </a:t>
            </a:r>
            <a:r>
              <a:rPr lang="en-GB" sz="1900" b="1" noProof="0" dirty="0" err="1">
                <a:solidFill>
                  <a:schemeClr val="dk1"/>
                </a:solidFill>
              </a:rPr>
              <a:t>Vámügynöki</a:t>
            </a:r>
            <a:r>
              <a:rPr lang="en-GB" sz="1900" b="1" noProof="0" dirty="0">
                <a:solidFill>
                  <a:schemeClr val="dk1"/>
                </a:solidFill>
              </a:rPr>
              <a:t> - Customs Error &amp; Preferential Origin</a:t>
            </a:r>
          </a:p>
          <a:p>
            <a:pPr marL="457200" lvl="0" indent="-331152" algn="just" rtl="0">
              <a:spcBef>
                <a:spcPts val="1200"/>
              </a:spcBef>
              <a:spcAft>
                <a:spcPts val="0"/>
              </a:spcAft>
              <a:buClr>
                <a:schemeClr val="dk1"/>
              </a:buClr>
              <a:buSzPct val="100000"/>
              <a:buChar char="●"/>
            </a:pPr>
            <a:r>
              <a:rPr lang="en-GB" sz="1900" b="1" noProof="0" dirty="0">
                <a:solidFill>
                  <a:schemeClr val="dk1"/>
                </a:solidFill>
              </a:rPr>
              <a:t>The Issue</a:t>
            </a:r>
            <a:r>
              <a:rPr lang="en-GB" sz="1900" noProof="0" dirty="0">
                <a:solidFill>
                  <a:schemeClr val="dk1"/>
                </a:solidFill>
              </a:rPr>
              <a:t>: The Hungarian customs authority denied preferential treatment for goods from Serbia because their certificate of origin contained a "manifest error of law."</a:t>
            </a:r>
          </a:p>
          <a:p>
            <a:pPr marL="457200" lvl="0" indent="-331152" algn="just" rtl="0">
              <a:spcBef>
                <a:spcPts val="1200"/>
              </a:spcBef>
              <a:spcAft>
                <a:spcPts val="0"/>
              </a:spcAft>
              <a:buClr>
                <a:schemeClr val="dk1"/>
              </a:buClr>
              <a:buSzPct val="100000"/>
              <a:buChar char="●"/>
            </a:pPr>
            <a:r>
              <a:rPr lang="en-GB" sz="1900" b="1" noProof="0" dirty="0">
                <a:solidFill>
                  <a:schemeClr val="dk1"/>
                </a:solidFill>
              </a:rPr>
              <a:t>The Question</a:t>
            </a:r>
            <a:r>
              <a:rPr lang="en-GB" sz="1900" noProof="0" dirty="0">
                <a:solidFill>
                  <a:schemeClr val="dk1"/>
                </a:solidFill>
              </a:rPr>
              <a:t>: Could the customs authority deny the preferential treatment on its own, or was it obligated to initiate the formal verification procedure with Serbian authorities?</a:t>
            </a:r>
          </a:p>
          <a:p>
            <a:pPr marL="457200" lvl="0" indent="-331152" algn="just" rtl="0">
              <a:spcBef>
                <a:spcPts val="1200"/>
              </a:spcBef>
              <a:spcAft>
                <a:spcPts val="0"/>
              </a:spcAft>
              <a:buClr>
                <a:schemeClr val="dk1"/>
              </a:buClr>
              <a:buSzPct val="100000"/>
              <a:buChar char="●"/>
            </a:pPr>
            <a:r>
              <a:rPr lang="en-GB" sz="1900" b="1" noProof="0" dirty="0">
                <a:solidFill>
                  <a:schemeClr val="dk1"/>
                </a:solidFill>
              </a:rPr>
              <a:t>The Ruling</a:t>
            </a:r>
            <a:r>
              <a:rPr lang="en-GB" sz="1900" noProof="0" dirty="0">
                <a:solidFill>
                  <a:schemeClr val="dk1"/>
                </a:solidFill>
              </a:rPr>
              <a:t>: The Court ruled that if a certificate of origin contains a manifest error of law, the importing customs authority can deny preferential treatment without having to initiate the formal verification procedure.</a:t>
            </a:r>
          </a:p>
          <a:p>
            <a:pPr marL="457200" lvl="0" indent="-331152" algn="just" rtl="0">
              <a:spcBef>
                <a:spcPts val="1200"/>
              </a:spcBef>
              <a:spcAft>
                <a:spcPts val="0"/>
              </a:spcAft>
              <a:buClr>
                <a:schemeClr val="dk1"/>
              </a:buClr>
              <a:buSzPct val="100000"/>
              <a:buChar char="●"/>
            </a:pPr>
            <a:r>
              <a:rPr lang="en-GB" sz="1900" b="1" noProof="0" dirty="0">
                <a:solidFill>
                  <a:schemeClr val="dk1"/>
                </a:solidFill>
              </a:rPr>
              <a:t>Why it Matters</a:t>
            </a:r>
            <a:r>
              <a:rPr lang="en-GB" sz="1900" noProof="0" dirty="0">
                <a:solidFill>
                  <a:schemeClr val="dk1"/>
                </a:solidFill>
              </a:rPr>
              <a:t>: The ruling confirms the ability of customs authorities to use their own discretion and legal interpretation to reject certificates of origin, even in the context of preferential agreements, if there is a clear legal error. This reinforces the idea that customs authorities are not just passive recipients of documentation but have an active role in enforcing trade rules.</a:t>
            </a:r>
          </a:p>
        </p:txBody>
      </p:sp>
      <p:pic>
        <p:nvPicPr>
          <p:cNvPr id="2" name="Picture 2" descr="Logo-Facultad">
            <a:extLst>
              <a:ext uri="{FF2B5EF4-FFF2-40B4-BE49-F238E27FC236}">
                <a16:creationId xmlns:a16="http://schemas.microsoft.com/office/drawing/2014/main" id="{A03C3557-75D0-640B-A475-5B4E9C1821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4263" y="0"/>
            <a:ext cx="952500" cy="63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52724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5">
          <a:extLst>
            <a:ext uri="{FF2B5EF4-FFF2-40B4-BE49-F238E27FC236}">
              <a16:creationId xmlns:a16="http://schemas.microsoft.com/office/drawing/2014/main" id="{DACA1160-B824-96FD-0233-5B36B869248E}"/>
            </a:ext>
          </a:extLst>
        </p:cNvPr>
        <p:cNvGrpSpPr/>
        <p:nvPr/>
      </p:nvGrpSpPr>
      <p:grpSpPr>
        <a:xfrm>
          <a:off x="0" y="0"/>
          <a:ext cx="0" cy="0"/>
          <a:chOff x="0" y="0"/>
          <a:chExt cx="0" cy="0"/>
        </a:xfrm>
      </p:grpSpPr>
      <p:sp>
        <p:nvSpPr>
          <p:cNvPr id="66" name="Google Shape;66;p15">
            <a:extLst>
              <a:ext uri="{FF2B5EF4-FFF2-40B4-BE49-F238E27FC236}">
                <a16:creationId xmlns:a16="http://schemas.microsoft.com/office/drawing/2014/main" id="{D034AB91-54B5-2BF4-90B6-E5405D1B3A08}"/>
              </a:ext>
            </a:extLst>
          </p:cNvPr>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dirty="0"/>
              <a:t>vI. CONTEXT</a:t>
            </a:r>
            <a:endParaRPr dirty="0"/>
          </a:p>
        </p:txBody>
      </p:sp>
      <p:sp>
        <p:nvSpPr>
          <p:cNvPr id="67" name="Google Shape;67;p15">
            <a:extLst>
              <a:ext uri="{FF2B5EF4-FFF2-40B4-BE49-F238E27FC236}">
                <a16:creationId xmlns:a16="http://schemas.microsoft.com/office/drawing/2014/main" id="{77FE511A-DA4D-BCDB-5E1F-F1D46E9500DA}"/>
              </a:ext>
            </a:extLst>
          </p:cNvPr>
          <p:cNvSpPr txBox="1">
            <a:spLocks noGrp="1"/>
          </p:cNvSpPr>
          <p:nvPr>
            <p:ph type="body" idx="1"/>
          </p:nvPr>
        </p:nvSpPr>
        <p:spPr>
          <a:xfrm>
            <a:off x="311700" y="1152474"/>
            <a:ext cx="8520600" cy="3737577"/>
          </a:xfrm>
          <a:prstGeom prst="rect">
            <a:avLst/>
          </a:prstGeom>
        </p:spPr>
        <p:txBody>
          <a:bodyPr spcFirstLastPara="1" wrap="square" lIns="91425" tIns="91425" rIns="91425" bIns="91425" anchor="t" anchorCtr="0">
            <a:normAutofit fontScale="92500" lnSpcReduction="20000"/>
          </a:bodyPr>
          <a:lstStyle/>
          <a:p>
            <a:pPr marL="0" lvl="0" indent="0" algn="just" rtl="0">
              <a:spcBef>
                <a:spcPts val="1200"/>
              </a:spcBef>
              <a:spcAft>
                <a:spcPts val="0"/>
              </a:spcAft>
              <a:buNone/>
            </a:pPr>
            <a:r>
              <a:rPr lang="nb-NO" sz="1900" b="1" noProof="0" dirty="0">
                <a:solidFill>
                  <a:schemeClr val="dk1"/>
                </a:solidFill>
              </a:rPr>
              <a:t>C-269/23 and 272/23, Hengshi Egypt – Countervailing duties against subsidies from a third country</a:t>
            </a:r>
            <a:endParaRPr lang="en-GB" sz="1900" b="1" noProof="0" dirty="0">
              <a:solidFill>
                <a:schemeClr val="dk1"/>
              </a:solidFill>
            </a:endParaRPr>
          </a:p>
          <a:p>
            <a:pPr lvl="0" indent="-331152" algn="just">
              <a:spcBef>
                <a:spcPts val="1200"/>
              </a:spcBef>
              <a:buClr>
                <a:schemeClr val="dk1"/>
              </a:buClr>
              <a:buSzPct val="100000"/>
            </a:pPr>
            <a:r>
              <a:rPr lang="en-GB" sz="1900" b="1" noProof="0" dirty="0">
                <a:solidFill>
                  <a:schemeClr val="dk1"/>
                </a:solidFill>
              </a:rPr>
              <a:t>The Issue</a:t>
            </a:r>
            <a:r>
              <a:rPr lang="en-GB" sz="1900" noProof="0" dirty="0">
                <a:solidFill>
                  <a:schemeClr val="dk1"/>
                </a:solidFill>
              </a:rPr>
              <a:t>: Subsidies provided by the Chinese </a:t>
            </a:r>
            <a:r>
              <a:rPr lang="en-GB" sz="1900" dirty="0">
                <a:solidFill>
                  <a:schemeClr val="dk1"/>
                </a:solidFill>
              </a:rPr>
              <a:t>government (Belt and Road Initiative) </a:t>
            </a:r>
            <a:r>
              <a:rPr lang="en-GB" sz="1900" noProof="0" dirty="0">
                <a:solidFill>
                  <a:schemeClr val="dk1"/>
                </a:solidFill>
              </a:rPr>
              <a:t>to Chinese companies that manufacture in Egypt </a:t>
            </a:r>
            <a:r>
              <a:rPr lang="en-GB" sz="1300" noProof="0" dirty="0">
                <a:solidFill>
                  <a:schemeClr val="dk1"/>
                </a:solidFill>
              </a:rPr>
              <a:t>(in the </a:t>
            </a:r>
            <a:r>
              <a:rPr lang="en-US" sz="1300" noProof="0" dirty="0">
                <a:solidFill>
                  <a:schemeClr val="dk1"/>
                </a:solidFill>
              </a:rPr>
              <a:t>‘China-Egypt Suez Economic and Trade Cooperation Zone’, ‘the SETC-Zone’)</a:t>
            </a:r>
            <a:r>
              <a:rPr lang="en-GB" sz="1900" noProof="0" dirty="0">
                <a:solidFill>
                  <a:schemeClr val="dk1"/>
                </a:solidFill>
              </a:rPr>
              <a:t>. </a:t>
            </a:r>
          </a:p>
          <a:p>
            <a:pPr marL="457200" lvl="0" indent="-331152" algn="just" rtl="0">
              <a:spcBef>
                <a:spcPts val="1200"/>
              </a:spcBef>
              <a:spcAft>
                <a:spcPts val="0"/>
              </a:spcAft>
              <a:buClr>
                <a:schemeClr val="dk1"/>
              </a:buClr>
              <a:buSzPct val="100000"/>
              <a:buChar char="●"/>
            </a:pPr>
            <a:r>
              <a:rPr lang="en-GB" sz="1900" b="1" noProof="0" dirty="0">
                <a:solidFill>
                  <a:schemeClr val="dk1"/>
                </a:solidFill>
              </a:rPr>
              <a:t>The Question</a:t>
            </a:r>
            <a:r>
              <a:rPr lang="en-GB" sz="1900" noProof="0" dirty="0">
                <a:solidFill>
                  <a:schemeClr val="dk1"/>
                </a:solidFill>
              </a:rPr>
              <a:t>: Can countervailing duties be imposed against goods receiving a subsidy which is financed, not by the exporting country, but by a third country –</a:t>
            </a:r>
            <a:r>
              <a:rPr lang="en-GB" sz="1900" noProof="0" dirty="0" err="1">
                <a:solidFill>
                  <a:schemeClr val="dk1"/>
                </a:solidFill>
              </a:rPr>
              <a:t>i.e</a:t>
            </a:r>
            <a:r>
              <a:rPr lang="en-GB" sz="1900" dirty="0">
                <a:solidFill>
                  <a:schemeClr val="dk1"/>
                </a:solidFill>
              </a:rPr>
              <a:t>. </a:t>
            </a:r>
            <a:r>
              <a:rPr lang="en-GB" sz="1900" noProof="0" dirty="0">
                <a:solidFill>
                  <a:schemeClr val="dk1"/>
                </a:solidFill>
              </a:rPr>
              <a:t>China?</a:t>
            </a:r>
          </a:p>
          <a:p>
            <a:pPr marL="457200" lvl="0" indent="-331152" algn="just" rtl="0">
              <a:spcBef>
                <a:spcPts val="1200"/>
              </a:spcBef>
              <a:spcAft>
                <a:spcPts val="0"/>
              </a:spcAft>
              <a:buClr>
                <a:schemeClr val="dk1"/>
              </a:buClr>
              <a:buSzPct val="100000"/>
              <a:buChar char="●"/>
            </a:pPr>
            <a:r>
              <a:rPr lang="en-GB" sz="1900" b="1" noProof="0" dirty="0">
                <a:solidFill>
                  <a:schemeClr val="dk1"/>
                </a:solidFill>
              </a:rPr>
              <a:t>The Ruling</a:t>
            </a:r>
            <a:r>
              <a:rPr lang="en-GB" sz="1900" noProof="0" dirty="0">
                <a:solidFill>
                  <a:schemeClr val="dk1"/>
                </a:solidFill>
              </a:rPr>
              <a:t>: The Court ruled that countervailing duties can be imposed, since the exporting country was party to the arrangement and, therefore</a:t>
            </a:r>
            <a:r>
              <a:rPr lang="en-GB" sz="1900" noProof="0">
                <a:solidFill>
                  <a:schemeClr val="dk1"/>
                </a:solidFill>
              </a:rPr>
              <a:t>, to </a:t>
            </a:r>
            <a:r>
              <a:rPr lang="en-GB" sz="1900" noProof="0" dirty="0">
                <a:solidFill>
                  <a:schemeClr val="dk1"/>
                </a:solidFill>
              </a:rPr>
              <a:t>the granting of the subsidy.</a:t>
            </a:r>
          </a:p>
          <a:p>
            <a:pPr lvl="0" indent="-331152" algn="just">
              <a:spcBef>
                <a:spcPts val="1200"/>
              </a:spcBef>
              <a:buClr>
                <a:schemeClr val="dk1"/>
              </a:buClr>
              <a:buSzPct val="100000"/>
            </a:pPr>
            <a:r>
              <a:rPr lang="en-GB" sz="1900" b="1" noProof="0" dirty="0">
                <a:solidFill>
                  <a:schemeClr val="dk1"/>
                </a:solidFill>
              </a:rPr>
              <a:t>Why it Matters</a:t>
            </a:r>
            <a:r>
              <a:rPr lang="en-GB" sz="1900" noProof="0" dirty="0">
                <a:solidFill>
                  <a:schemeClr val="dk1"/>
                </a:solidFill>
              </a:rPr>
              <a:t>: </a:t>
            </a:r>
            <a:r>
              <a:rPr lang="en-GB" sz="1900" dirty="0">
                <a:solidFill>
                  <a:schemeClr val="dk1"/>
                </a:solidFill>
              </a:rPr>
              <a:t>S</a:t>
            </a:r>
            <a:r>
              <a:rPr lang="en-GB" sz="1900" noProof="0" dirty="0" err="1">
                <a:solidFill>
                  <a:schemeClr val="dk1"/>
                </a:solidFill>
              </a:rPr>
              <a:t>hifting</a:t>
            </a:r>
            <a:r>
              <a:rPr lang="en-GB" sz="1900" noProof="0" dirty="0">
                <a:solidFill>
                  <a:schemeClr val="dk1"/>
                </a:solidFill>
              </a:rPr>
              <a:t> the manufacturing location to a third country will not avoid the imposition of countervailing duties, even if the subsidy is no longer provided by </a:t>
            </a:r>
            <a:r>
              <a:rPr lang="en-GB" sz="1900" dirty="0">
                <a:solidFill>
                  <a:schemeClr val="dk1"/>
                </a:solidFill>
              </a:rPr>
              <a:t>the country of the origin of the goods. </a:t>
            </a:r>
            <a:endParaRPr lang="en-GB" sz="1900" noProof="0" dirty="0">
              <a:solidFill>
                <a:schemeClr val="dk1"/>
              </a:solidFill>
            </a:endParaRPr>
          </a:p>
        </p:txBody>
      </p:sp>
      <p:pic>
        <p:nvPicPr>
          <p:cNvPr id="2" name="Picture 2" descr="Logo-Facultad">
            <a:extLst>
              <a:ext uri="{FF2B5EF4-FFF2-40B4-BE49-F238E27FC236}">
                <a16:creationId xmlns:a16="http://schemas.microsoft.com/office/drawing/2014/main" id="{A03C3557-75D0-640B-A475-5B4E9C1821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4263" y="0"/>
            <a:ext cx="952500" cy="63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4355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31"/>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s" sz="3600" dirty="0"/>
              <a:t>VII. Conclusion</a:t>
            </a:r>
            <a:endParaRPr sz="3600" dirty="0"/>
          </a:p>
        </p:txBody>
      </p:sp>
      <p:sp>
        <p:nvSpPr>
          <p:cNvPr id="163" name="Google Shape;163;p31"/>
          <p:cNvSpPr txBox="1">
            <a:spLocks noGrp="1"/>
          </p:cNvSpPr>
          <p:nvPr>
            <p:ph type="body" idx="1"/>
          </p:nvPr>
        </p:nvSpPr>
        <p:spPr>
          <a:prstGeom prst="rect">
            <a:avLst/>
          </a:prstGeom>
        </p:spPr>
        <p:txBody>
          <a:bodyPr spcFirstLastPara="1" wrap="square" lIns="91425" tIns="91425" rIns="91425" bIns="91425" anchor="t" anchorCtr="0">
            <a:noAutofit/>
          </a:bodyPr>
          <a:lstStyle/>
          <a:p>
            <a:pPr marL="457200" lvl="0" indent="-383540" algn="just" rtl="0">
              <a:lnSpc>
                <a:spcPct val="95000"/>
              </a:lnSpc>
              <a:spcBef>
                <a:spcPts val="1200"/>
              </a:spcBef>
              <a:spcAft>
                <a:spcPts val="0"/>
              </a:spcAft>
              <a:buClr>
                <a:schemeClr val="dk1"/>
              </a:buClr>
              <a:buSzPts val="2440"/>
              <a:buChar char="●"/>
            </a:pPr>
            <a:r>
              <a:rPr lang="es" sz="2440" dirty="0">
                <a:solidFill>
                  <a:schemeClr val="dk1"/>
                </a:solidFill>
              </a:rPr>
              <a:t>The Harley-Davidson case underscores the EU's firm stance against production relocations primarily aimed at tariff avoidance.</a:t>
            </a:r>
          </a:p>
          <a:p>
            <a:pPr marL="457200" lvl="0" indent="-383540" algn="just" rtl="0">
              <a:lnSpc>
                <a:spcPct val="95000"/>
              </a:lnSpc>
              <a:spcBef>
                <a:spcPts val="1800"/>
              </a:spcBef>
              <a:spcAft>
                <a:spcPts val="0"/>
              </a:spcAft>
              <a:buClr>
                <a:schemeClr val="dk1"/>
              </a:buClr>
              <a:buSzPts val="2440"/>
              <a:buChar char="●"/>
            </a:pPr>
            <a:r>
              <a:rPr lang="es" sz="2440" dirty="0">
                <a:solidFill>
                  <a:schemeClr val="dk1"/>
                </a:solidFill>
              </a:rPr>
              <a:t>The Hengshi  Egypt case shows that relocation will not allow escaping countervailing duties.</a:t>
            </a:r>
            <a:endParaRPr sz="2440" dirty="0">
              <a:solidFill>
                <a:schemeClr val="dk1"/>
              </a:solidFill>
            </a:endParaRPr>
          </a:p>
        </p:txBody>
      </p:sp>
      <p:pic>
        <p:nvPicPr>
          <p:cNvPr id="2" name="Picture 2" descr="Logo-Facultad">
            <a:extLst>
              <a:ext uri="{FF2B5EF4-FFF2-40B4-BE49-F238E27FC236}">
                <a16:creationId xmlns:a16="http://schemas.microsoft.com/office/drawing/2014/main" id="{5ABC8341-45FD-51E1-A87A-D345C3A5D1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4263" y="0"/>
            <a:ext cx="952500" cy="63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4621653" y="1014520"/>
            <a:ext cx="3729383" cy="1880344"/>
          </a:xfrm>
          <a:prstGeom prst="rect">
            <a:avLst/>
          </a:prstGeom>
        </p:spPr>
        <p:txBody>
          <a:bodyPr spcFirstLastPara="1" lIns="91425" tIns="91425" rIns="91425" bIns="91425" anchor="b" anchorCtr="0">
            <a:noAutofit/>
          </a:bodyPr>
          <a:lstStyle/>
          <a:p>
            <a:pPr lvl="0">
              <a:spcBef>
                <a:spcPts val="0"/>
              </a:spcBef>
            </a:pPr>
            <a:r>
              <a:rPr lang="es-ES" sz="3600" dirty="0" err="1"/>
              <a:t>Origin</a:t>
            </a:r>
            <a:r>
              <a:rPr lang="es-ES" sz="3600" dirty="0"/>
              <a:t> </a:t>
            </a:r>
            <a:r>
              <a:rPr lang="es-ES" sz="3600" dirty="0" err="1"/>
              <a:t>of</a:t>
            </a:r>
            <a:r>
              <a:rPr lang="es-ES" sz="3600" dirty="0"/>
              <a:t> </a:t>
            </a:r>
            <a:r>
              <a:rPr lang="es-ES" sz="3600" dirty="0" err="1"/>
              <a:t>the</a:t>
            </a:r>
            <a:r>
              <a:rPr lang="es-ES" sz="3600" dirty="0"/>
              <a:t> </a:t>
            </a:r>
            <a:r>
              <a:rPr lang="es-ES" sz="3600" dirty="0" err="1"/>
              <a:t>goods</a:t>
            </a:r>
            <a:r>
              <a:rPr lang="es-ES" sz="3600" dirty="0"/>
              <a:t> after </a:t>
            </a:r>
            <a:r>
              <a:rPr lang="es-ES" sz="3600" dirty="0" err="1"/>
              <a:t>the</a:t>
            </a:r>
            <a:r>
              <a:rPr lang="es-ES" sz="3600" dirty="0"/>
              <a:t> Harley Davidson case</a:t>
            </a:r>
          </a:p>
        </p:txBody>
      </p:sp>
      <p:sp>
        <p:nvSpPr>
          <p:cNvPr id="55" name="Google Shape;55;p13"/>
          <p:cNvSpPr txBox="1">
            <a:spLocks noGrp="1"/>
          </p:cNvSpPr>
          <p:nvPr>
            <p:ph type="subTitle" idx="1"/>
          </p:nvPr>
        </p:nvSpPr>
        <p:spPr>
          <a:xfrm>
            <a:off x="4431095" y="3356165"/>
            <a:ext cx="3729384" cy="611036"/>
          </a:xfrm>
          <a:prstGeom prst="rect">
            <a:avLst/>
          </a:prstGeom>
        </p:spPr>
        <p:txBody>
          <a:bodyPr spcFirstLastPara="1" lIns="91425" tIns="91425" rIns="91425" bIns="91425" anchorCtr="0">
            <a:normAutofit/>
          </a:bodyPr>
          <a:lstStyle/>
          <a:p>
            <a:pPr marL="0" lvl="0" indent="0" rtl="0">
              <a:spcBef>
                <a:spcPts val="0"/>
              </a:spcBef>
              <a:spcAft>
                <a:spcPts val="600"/>
              </a:spcAft>
              <a:buNone/>
            </a:pPr>
            <a:r>
              <a:rPr lang="es-ES" sz="1800" dirty="0" err="1"/>
              <a:t>Thanks</a:t>
            </a:r>
            <a:r>
              <a:rPr lang="es-ES" sz="1800" dirty="0"/>
              <a:t> </a:t>
            </a:r>
            <a:r>
              <a:rPr lang="es-ES" sz="1800" dirty="0" err="1"/>
              <a:t>for</a:t>
            </a:r>
            <a:r>
              <a:rPr lang="es-ES" sz="1800" dirty="0"/>
              <a:t> </a:t>
            </a:r>
            <a:r>
              <a:rPr lang="es-ES" sz="1800" dirty="0" err="1"/>
              <a:t>your</a:t>
            </a:r>
            <a:r>
              <a:rPr lang="es-ES" sz="1800" dirty="0"/>
              <a:t> </a:t>
            </a:r>
            <a:r>
              <a:rPr lang="es-ES" sz="1800" dirty="0" err="1"/>
              <a:t>attention</a:t>
            </a:r>
            <a:r>
              <a:rPr lang="es-ES" sz="1800" dirty="0"/>
              <a:t>!</a:t>
            </a:r>
          </a:p>
        </p:txBody>
      </p:sp>
      <p:pic>
        <p:nvPicPr>
          <p:cNvPr id="69" name="Picture 56" descr="Primer plano de una motocicleta">
            <a:extLst>
              <a:ext uri="{FF2B5EF4-FFF2-40B4-BE49-F238E27FC236}">
                <a16:creationId xmlns:a16="http://schemas.microsoft.com/office/drawing/2014/main" id="{177C874C-017D-1374-DC1B-9B205D867826}"/>
              </a:ext>
            </a:extLst>
          </p:cNvPr>
          <p:cNvPicPr>
            <a:picLocks noChangeAspect="1"/>
          </p:cNvPicPr>
          <p:nvPr/>
        </p:nvPicPr>
        <p:blipFill>
          <a:blip r:embed="rId3"/>
          <a:srcRect l="16779" r="24111" b="-2"/>
          <a:stretch>
            <a:fillRect/>
          </a:stretch>
        </p:blipFill>
        <p:spPr>
          <a:xfrm>
            <a:off x="20" y="1"/>
            <a:ext cx="4571752" cy="5143498"/>
          </a:xfrm>
          <a:custGeom>
            <a:avLst/>
            <a:gdLst/>
            <a:ahLst/>
            <a:cxnLst/>
            <a:rect l="l" t="t" r="r" b="b"/>
            <a:pathLst>
              <a:path w="6095695" h="6857997">
                <a:moveTo>
                  <a:pt x="3435036" y="0"/>
                </a:moveTo>
                <a:lnTo>
                  <a:pt x="4198562" y="0"/>
                </a:lnTo>
                <a:lnTo>
                  <a:pt x="4365987" y="128761"/>
                </a:lnTo>
                <a:cubicBezTo>
                  <a:pt x="5422363" y="981944"/>
                  <a:pt x="6095695" y="2273123"/>
                  <a:pt x="6095695" y="3718209"/>
                </a:cubicBezTo>
                <a:cubicBezTo>
                  <a:pt x="6095695" y="4922447"/>
                  <a:pt x="5628104" y="6019805"/>
                  <a:pt x="4860911" y="6845880"/>
                </a:cubicBezTo>
                <a:lnTo>
                  <a:pt x="4849107" y="6857997"/>
                </a:lnTo>
                <a:lnTo>
                  <a:pt x="4253869" y="6857997"/>
                </a:lnTo>
                <a:lnTo>
                  <a:pt x="4409441" y="6719623"/>
                </a:lnTo>
                <a:cubicBezTo>
                  <a:pt x="5194330" y="5951494"/>
                  <a:pt x="5679794" y="4890334"/>
                  <a:pt x="5679794" y="3718209"/>
                </a:cubicBezTo>
                <a:cubicBezTo>
                  <a:pt x="5679794" y="2179795"/>
                  <a:pt x="4843506" y="832535"/>
                  <a:pt x="3591563" y="88079"/>
                </a:cubicBezTo>
                <a:close/>
                <a:moveTo>
                  <a:pt x="0" y="0"/>
                </a:moveTo>
                <a:lnTo>
                  <a:pt x="3177466" y="0"/>
                </a:lnTo>
                <a:lnTo>
                  <a:pt x="3353291" y="88129"/>
                </a:lnTo>
                <a:cubicBezTo>
                  <a:pt x="4668281" y="787221"/>
                  <a:pt x="5560965" y="2150692"/>
                  <a:pt x="5560965" y="3718209"/>
                </a:cubicBezTo>
                <a:cubicBezTo>
                  <a:pt x="5560965" y="4858221"/>
                  <a:pt x="5088802" y="5890308"/>
                  <a:pt x="4325417" y="6637392"/>
                </a:cubicBezTo>
                <a:lnTo>
                  <a:pt x="4077394" y="6857997"/>
                </a:lnTo>
                <a:lnTo>
                  <a:pt x="0" y="6857997"/>
                </a:lnTo>
                <a:close/>
              </a:path>
            </a:pathLst>
          </a:custGeom>
        </p:spPr>
      </p:pic>
      <p:sp>
        <p:nvSpPr>
          <p:cNvPr id="3" name="Google Shape;55;p13">
            <a:extLst>
              <a:ext uri="{FF2B5EF4-FFF2-40B4-BE49-F238E27FC236}">
                <a16:creationId xmlns:a16="http://schemas.microsoft.com/office/drawing/2014/main" id="{B7735D4B-D8BD-0660-0EDA-881D3CE2A7F6}"/>
              </a:ext>
            </a:extLst>
          </p:cNvPr>
          <p:cNvSpPr txBox="1">
            <a:spLocks/>
          </p:cNvSpPr>
          <p:nvPr/>
        </p:nvSpPr>
        <p:spPr>
          <a:xfrm>
            <a:off x="3938726" y="4128980"/>
            <a:ext cx="3729384" cy="846991"/>
          </a:xfrm>
          <a:prstGeom prst="rect">
            <a:avLst/>
          </a:prstGeom>
        </p:spPr>
        <p:txBody>
          <a:bodyPr spcFirstLastPara="1" vert="horz" lIns="91425" tIns="91425" rIns="91425" bIns="91425" rtlCol="0" anchorCtr="0">
            <a:noAutofit/>
          </a:bodyPr>
          <a:lstStyle>
            <a:lvl1pPr marL="0" indent="0" algn="l" defTabSz="685800" rtl="0" eaLnBrk="1" latinLnBrk="0" hangingPunct="1">
              <a:lnSpc>
                <a:spcPct val="90000"/>
              </a:lnSpc>
              <a:spcBef>
                <a:spcPts val="900"/>
              </a:spcBef>
              <a:buClr>
                <a:schemeClr val="accent1">
                  <a:lumMod val="75000"/>
                </a:schemeClr>
              </a:buClr>
              <a:buSzPct val="85000"/>
              <a:buFont typeface="Wingdings" pitchFamily="2" charset="2"/>
              <a:buNone/>
              <a:defRPr sz="1650" kern="1200">
                <a:solidFill>
                  <a:schemeClr val="tx1"/>
                </a:solidFill>
                <a:latin typeface="+mn-lt"/>
                <a:ea typeface="+mn-ea"/>
                <a:cs typeface="+mn-cs"/>
              </a:defRPr>
            </a:lvl1pPr>
            <a:lvl2pPr marL="342900" indent="0" algn="ctr"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None/>
              <a:defRPr sz="2100" kern="1200">
                <a:solidFill>
                  <a:schemeClr val="tx1"/>
                </a:solidFill>
                <a:latin typeface="+mn-lt"/>
                <a:ea typeface="+mn-ea"/>
                <a:cs typeface="+mn-cs"/>
              </a:defRPr>
            </a:lvl2pPr>
            <a:lvl3pPr marL="685800" indent="0" algn="ctr"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None/>
              <a:defRPr sz="1800" kern="1200">
                <a:solidFill>
                  <a:schemeClr val="tx1"/>
                </a:solidFill>
                <a:latin typeface="+mn-lt"/>
                <a:ea typeface="+mn-ea"/>
                <a:cs typeface="+mn-cs"/>
              </a:defRPr>
            </a:lvl3pPr>
            <a:lvl4pPr marL="1028700" indent="0" algn="ctr"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None/>
              <a:defRPr sz="1500" kern="1200">
                <a:solidFill>
                  <a:schemeClr val="tx1"/>
                </a:solidFill>
                <a:latin typeface="+mn-lt"/>
                <a:ea typeface="+mn-ea"/>
                <a:cs typeface="+mn-cs"/>
              </a:defRPr>
            </a:lvl4pPr>
            <a:lvl5pPr marL="1371600" indent="0" algn="ctr"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None/>
              <a:defRPr sz="1500" kern="1200">
                <a:solidFill>
                  <a:schemeClr val="tx1"/>
                </a:solidFill>
                <a:latin typeface="+mn-lt"/>
                <a:ea typeface="+mn-ea"/>
                <a:cs typeface="+mn-cs"/>
              </a:defRPr>
            </a:lvl5pPr>
            <a:lvl6pPr marL="1714500" indent="0" algn="ctr"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None/>
              <a:defRPr sz="1500" kern="1200">
                <a:solidFill>
                  <a:schemeClr val="tx1"/>
                </a:solidFill>
                <a:latin typeface="+mn-lt"/>
                <a:ea typeface="+mn-ea"/>
                <a:cs typeface="+mn-cs"/>
              </a:defRPr>
            </a:lvl6pPr>
            <a:lvl7pPr marL="2057400" indent="0" algn="ctr"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None/>
              <a:defRPr sz="1500" kern="1200">
                <a:solidFill>
                  <a:schemeClr val="tx1"/>
                </a:solidFill>
                <a:latin typeface="+mn-lt"/>
                <a:ea typeface="+mn-ea"/>
                <a:cs typeface="+mn-cs"/>
              </a:defRPr>
            </a:lvl7pPr>
            <a:lvl8pPr marL="2400300" indent="0" algn="ctr"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None/>
              <a:defRPr sz="1500" kern="1200">
                <a:solidFill>
                  <a:schemeClr val="tx1"/>
                </a:solidFill>
                <a:latin typeface="+mn-lt"/>
                <a:ea typeface="+mn-ea"/>
                <a:cs typeface="+mn-cs"/>
              </a:defRPr>
            </a:lvl8pPr>
            <a:lvl9pPr marL="2743200" indent="0" algn="ctr"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None/>
              <a:defRPr sz="1500" kern="1200">
                <a:solidFill>
                  <a:schemeClr val="tx1"/>
                </a:solidFill>
                <a:latin typeface="+mn-lt"/>
                <a:ea typeface="+mn-ea"/>
                <a:cs typeface="+mn-cs"/>
              </a:defRPr>
            </a:lvl9pPr>
          </a:lstStyle>
          <a:p>
            <a:pPr marL="0" marR="0" lvl="0" indent="0" algn="ctr" defTabSz="685800" rtl="0" eaLnBrk="1" fontAlgn="auto" latinLnBrk="0" hangingPunct="1">
              <a:lnSpc>
                <a:spcPct val="90000"/>
              </a:lnSpc>
              <a:spcBef>
                <a:spcPts val="0"/>
              </a:spcBef>
              <a:spcAft>
                <a:spcPts val="600"/>
              </a:spcAft>
              <a:buClr>
                <a:srgbClr val="D34817">
                  <a:lumMod val="75000"/>
                </a:srgbClr>
              </a:buClr>
              <a:buSzPct val="85000"/>
              <a:buFont typeface="Wingdings" pitchFamily="2" charset="2"/>
              <a:buNone/>
              <a:tabLst/>
              <a:defRPr/>
            </a:pPr>
            <a:r>
              <a:rPr kumimoji="0" lang="es-ES" sz="1400" b="0" i="0" u="none" strike="noStrike" kern="1200" cap="none" spc="0" normalizeH="0" baseline="0" noProof="0" dirty="0">
                <a:ln>
                  <a:noFill/>
                </a:ln>
                <a:solidFill>
                  <a:prstClr val="black"/>
                </a:solidFill>
                <a:effectLst/>
                <a:uLnTx/>
                <a:uFillTx/>
                <a:latin typeface="Rockwell" panose="02060603020205020403"/>
                <a:ea typeface="+mn-ea"/>
                <a:cs typeface="+mn-cs"/>
              </a:rPr>
              <a:t>Dr. Santiago Ibáñez </a:t>
            </a:r>
            <a:r>
              <a:rPr kumimoji="0" lang="es-ES" sz="1400" b="0" i="0" u="none" strike="noStrike" kern="1200" cap="none" spc="0" normalizeH="0" baseline="0" noProof="0" dirty="0" err="1">
                <a:ln>
                  <a:noFill/>
                </a:ln>
                <a:solidFill>
                  <a:prstClr val="black"/>
                </a:solidFill>
                <a:effectLst/>
                <a:uLnTx/>
                <a:uFillTx/>
                <a:latin typeface="Rockwell" panose="02060603020205020403"/>
                <a:ea typeface="+mn-ea"/>
                <a:cs typeface="+mn-cs"/>
              </a:rPr>
              <a:t>Marsilla</a:t>
            </a:r>
            <a:endParaRPr kumimoji="0" lang="es-ES" sz="1400" b="0" i="0" u="none" strike="noStrike" kern="1200" cap="none" spc="0" normalizeH="0" baseline="0" noProof="0" dirty="0">
              <a:ln>
                <a:noFill/>
              </a:ln>
              <a:solidFill>
                <a:prstClr val="black"/>
              </a:solidFill>
              <a:effectLst/>
              <a:uLnTx/>
              <a:uFillTx/>
              <a:latin typeface="Rockwell" panose="02060603020205020403"/>
              <a:ea typeface="+mn-ea"/>
              <a:cs typeface="+mn-cs"/>
            </a:endParaRPr>
          </a:p>
          <a:p>
            <a:pPr marL="0" marR="0" lvl="0" indent="0" algn="ctr" defTabSz="685800" rtl="0" eaLnBrk="1" fontAlgn="auto" latinLnBrk="0" hangingPunct="1">
              <a:lnSpc>
                <a:spcPct val="90000"/>
              </a:lnSpc>
              <a:spcBef>
                <a:spcPts val="0"/>
              </a:spcBef>
              <a:spcAft>
                <a:spcPts val="600"/>
              </a:spcAft>
              <a:buClr>
                <a:srgbClr val="D34817">
                  <a:lumMod val="75000"/>
                </a:srgbClr>
              </a:buClr>
              <a:buSzPct val="85000"/>
              <a:buFont typeface="Wingdings" pitchFamily="2" charset="2"/>
              <a:buNone/>
              <a:tabLst/>
              <a:defRPr/>
            </a:pPr>
            <a:r>
              <a:rPr kumimoji="0" lang="es-ES" sz="1400" b="0" i="0" u="none" strike="noStrike" kern="1200" cap="none" spc="0" normalizeH="0" baseline="0" noProof="0" dirty="0">
                <a:ln>
                  <a:noFill/>
                </a:ln>
                <a:solidFill>
                  <a:prstClr val="black"/>
                </a:solidFill>
                <a:effectLst/>
                <a:uLnTx/>
                <a:uFillTx/>
                <a:latin typeface="Rockwell" panose="02060603020205020403"/>
                <a:ea typeface="+mn-ea"/>
                <a:cs typeface="+mn-cs"/>
              </a:rPr>
              <a:t>Dr. Jorge J. Milla Ibáñez</a:t>
            </a:r>
          </a:p>
          <a:p>
            <a:pPr marL="0" marR="0" lvl="0" indent="0" algn="ctr" defTabSz="685800" rtl="0" eaLnBrk="1" fontAlgn="auto" latinLnBrk="0" hangingPunct="1">
              <a:lnSpc>
                <a:spcPct val="90000"/>
              </a:lnSpc>
              <a:spcBef>
                <a:spcPts val="0"/>
              </a:spcBef>
              <a:spcAft>
                <a:spcPts val="600"/>
              </a:spcAft>
              <a:buClr>
                <a:srgbClr val="D34817">
                  <a:lumMod val="75000"/>
                </a:srgbClr>
              </a:buClr>
              <a:buSzPct val="85000"/>
              <a:buFont typeface="Wingdings" pitchFamily="2" charset="2"/>
              <a:buNone/>
              <a:tabLst/>
              <a:defRPr/>
            </a:pPr>
            <a:r>
              <a:rPr kumimoji="0" lang="es-ES" sz="1400" b="0" i="0" u="none" strike="noStrike" kern="1200" cap="none" spc="0" normalizeH="0" baseline="0" noProof="0" dirty="0">
                <a:ln>
                  <a:noFill/>
                </a:ln>
                <a:solidFill>
                  <a:prstClr val="black"/>
                </a:solidFill>
                <a:effectLst/>
                <a:uLnTx/>
                <a:uFillTx/>
                <a:latin typeface="Rockwell" panose="02060603020205020403"/>
                <a:ea typeface="+mn-ea"/>
                <a:cs typeface="+mn-cs"/>
              </a:rPr>
              <a:t>Universidad de Valencia</a:t>
            </a:r>
          </a:p>
          <a:p>
            <a:pPr marL="0" marR="0" lvl="0" indent="0" algn="ctr" defTabSz="685800" rtl="0" eaLnBrk="1" fontAlgn="auto" latinLnBrk="0" hangingPunct="1">
              <a:lnSpc>
                <a:spcPct val="90000"/>
              </a:lnSpc>
              <a:spcBef>
                <a:spcPts val="0"/>
              </a:spcBef>
              <a:spcAft>
                <a:spcPts val="600"/>
              </a:spcAft>
              <a:buClr>
                <a:srgbClr val="D34817">
                  <a:lumMod val="75000"/>
                </a:srgbClr>
              </a:buClr>
              <a:buSzPct val="85000"/>
              <a:buFont typeface="Wingdings" pitchFamily="2" charset="2"/>
              <a:buNone/>
              <a:tabLst/>
              <a:defRPr/>
            </a:pPr>
            <a:endParaRPr kumimoji="0" lang="es-ES" sz="1400" b="0" i="0" u="none" strike="noStrike" kern="1200" cap="none" spc="0" normalizeH="0" baseline="0" noProof="0" dirty="0" err="1">
              <a:ln>
                <a:noFill/>
              </a:ln>
              <a:solidFill>
                <a:prstClr val="black"/>
              </a:solidFill>
              <a:effectLst/>
              <a:uLnTx/>
              <a:uFillTx/>
              <a:latin typeface="Rockwell" panose="02060603020205020403"/>
              <a:ea typeface="+mn-ea"/>
              <a:cs typeface="+mn-cs"/>
            </a:endParaRPr>
          </a:p>
        </p:txBody>
      </p:sp>
      <p:pic>
        <p:nvPicPr>
          <p:cNvPr id="1026" name="Picture 2" descr="Logo-Facultad">
            <a:extLst>
              <a:ext uri="{FF2B5EF4-FFF2-40B4-BE49-F238E27FC236}">
                <a16:creationId xmlns:a16="http://schemas.microsoft.com/office/drawing/2014/main" id="{568353C5-8BD6-2A72-857E-46BC4CAE491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54263" y="0"/>
            <a:ext cx="952500" cy="63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54"/>
                                        </p:tgtEl>
                                        <p:attrNameLst>
                                          <p:attrName>style.visibility</p:attrName>
                                        </p:attrNameLst>
                                      </p:cBhvr>
                                      <p:to>
                                        <p:strVal val="visible"/>
                                      </p:to>
                                    </p:set>
                                    <p:animEffect transition="in" filter="fade">
                                      <p:cBhvr>
                                        <p:cTn id="7" dur="400"/>
                                        <p:tgtEl>
                                          <p:spTgt spid="54"/>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55">
                                            <p:txEl>
                                              <p:pRg st="0" end="0"/>
                                            </p:txEl>
                                          </p:spTgt>
                                        </p:tgtEl>
                                        <p:attrNameLst>
                                          <p:attrName>style.visibility</p:attrName>
                                        </p:attrNameLst>
                                      </p:cBhvr>
                                      <p:to>
                                        <p:strVal val="visible"/>
                                      </p:to>
                                    </p:set>
                                    <p:animEffect transition="in" filter="fade">
                                      <p:cBhvr>
                                        <p:cTn id="10" dur="400"/>
                                        <p:tgtEl>
                                          <p:spTgt spid="55">
                                            <p:txEl>
                                              <p:pRg st="0" end="0"/>
                                            </p:txEl>
                                          </p:spTgt>
                                        </p:tgtEl>
                                      </p:cBhvr>
                                    </p:animEffect>
                                  </p:childTnLst>
                                </p:cTn>
                              </p:par>
                              <p:par>
                                <p:cTn id="11" presetID="10" presetClass="entr" presetSubtype="0" fill="hold" grpId="0" nodeType="withEffect">
                                  <p:stCondLst>
                                    <p:cond delay="2000"/>
                                  </p:stCondLst>
                                  <p:iterate type="lt">
                                    <p:tmPct val="10000"/>
                                  </p:iterate>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400"/>
                                        <p:tgtEl>
                                          <p:spTgt spid="3">
                                            <p:txEl>
                                              <p:pRg st="0" end="0"/>
                                            </p:txEl>
                                          </p:spTgt>
                                        </p:tgtEl>
                                      </p:cBhvr>
                                    </p:animEffect>
                                  </p:childTnLst>
                                </p:cTn>
                              </p:par>
                              <p:par>
                                <p:cTn id="14" presetID="10" presetClass="entr" presetSubtype="0" fill="hold" grpId="0" nodeType="withEffect">
                                  <p:stCondLst>
                                    <p:cond delay="200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400"/>
                                        <p:tgtEl>
                                          <p:spTgt spid="3">
                                            <p:txEl>
                                              <p:pRg st="1" end="1"/>
                                            </p:txEl>
                                          </p:spTgt>
                                        </p:tgtEl>
                                      </p:cBhvr>
                                    </p:animEffect>
                                  </p:childTnLst>
                                </p:cTn>
                              </p:par>
                              <p:par>
                                <p:cTn id="17" presetID="10" presetClass="entr" presetSubtype="0" fill="hold" grpId="0" nodeType="withEffect">
                                  <p:stCondLst>
                                    <p:cond delay="2000"/>
                                  </p:stCondLst>
                                  <p:iterate type="lt">
                                    <p:tmPct val="10000"/>
                                  </p:iterate>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4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55" grpId="0" build="p"/>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s" sz="2420" dirty="0"/>
              <a:t>I. The Harley-Davidson Case: Background and Core Issue</a:t>
            </a:r>
            <a:endParaRPr sz="2420" dirty="0"/>
          </a:p>
        </p:txBody>
      </p:sp>
      <p:sp>
        <p:nvSpPr>
          <p:cNvPr id="73" name="Google Shape;73;p16"/>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just" rtl="0">
              <a:spcBef>
                <a:spcPts val="1200"/>
              </a:spcBef>
              <a:spcAft>
                <a:spcPts val="0"/>
              </a:spcAft>
              <a:buNone/>
            </a:pPr>
            <a:r>
              <a:rPr lang="es" sz="2200" b="1">
                <a:solidFill>
                  <a:schemeClr val="dk1"/>
                </a:solidFill>
              </a:rPr>
              <a:t>The Trade Dispute Context</a:t>
            </a:r>
            <a:endParaRPr sz="2200" b="1">
              <a:solidFill>
                <a:schemeClr val="dk1"/>
              </a:solidFill>
            </a:endParaRPr>
          </a:p>
          <a:p>
            <a:pPr marL="457200" lvl="0" indent="-368300" algn="just" rtl="0">
              <a:spcBef>
                <a:spcPts val="1200"/>
              </a:spcBef>
              <a:spcAft>
                <a:spcPts val="0"/>
              </a:spcAft>
              <a:buClr>
                <a:schemeClr val="dk1"/>
              </a:buClr>
              <a:buSzPts val="2200"/>
              <a:buChar char="●"/>
            </a:pPr>
            <a:r>
              <a:rPr lang="es" sz="2200">
                <a:solidFill>
                  <a:schemeClr val="dk1"/>
                </a:solidFill>
              </a:rPr>
              <a:t>In 2018, the US imposed additional tariffs on steel and aluminum imports.</a:t>
            </a:r>
            <a:endParaRPr sz="2200">
              <a:solidFill>
                <a:schemeClr val="dk1"/>
              </a:solidFill>
            </a:endParaRPr>
          </a:p>
          <a:p>
            <a:pPr marL="457200" lvl="0" indent="-368300" algn="just" rtl="0">
              <a:spcBef>
                <a:spcPts val="0"/>
              </a:spcBef>
              <a:spcAft>
                <a:spcPts val="0"/>
              </a:spcAft>
              <a:buClr>
                <a:schemeClr val="dk1"/>
              </a:buClr>
              <a:buSzPts val="2200"/>
              <a:buChar char="●"/>
            </a:pPr>
            <a:r>
              <a:rPr lang="es" sz="2200">
                <a:solidFill>
                  <a:schemeClr val="dk1"/>
                </a:solidFill>
              </a:rPr>
              <a:t>The EU retaliated by imposing additional customs duties on certain US-origin products, including Harley-Davidson motorcycles. This significantly increased the import duty from a standard 6% to an overall rate of 31% (and potentially 56% later).</a:t>
            </a:r>
            <a:endParaRPr sz="2200">
              <a:solidFill>
                <a:schemeClr val="dk1"/>
              </a:solidFill>
            </a:endParaRPr>
          </a:p>
        </p:txBody>
      </p:sp>
      <p:pic>
        <p:nvPicPr>
          <p:cNvPr id="2" name="Picture 2" descr="Logo-Facultad">
            <a:extLst>
              <a:ext uri="{FF2B5EF4-FFF2-40B4-BE49-F238E27FC236}">
                <a16:creationId xmlns:a16="http://schemas.microsoft.com/office/drawing/2014/main" id="{9569B8B8-E9C7-0256-C3B6-608E578F85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4263" y="0"/>
            <a:ext cx="952500" cy="63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s" sz="2420" dirty="0"/>
              <a:t>I. The Harley-Davidson Case: Background and Core Issue</a:t>
            </a:r>
            <a:endParaRPr sz="2420" dirty="0"/>
          </a:p>
        </p:txBody>
      </p:sp>
      <p:sp>
        <p:nvSpPr>
          <p:cNvPr id="79" name="Google Shape;79;p17"/>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just" rtl="0">
              <a:spcBef>
                <a:spcPts val="1200"/>
              </a:spcBef>
              <a:spcAft>
                <a:spcPts val="0"/>
              </a:spcAft>
              <a:buNone/>
            </a:pPr>
            <a:r>
              <a:rPr lang="es" sz="2200" b="1">
                <a:solidFill>
                  <a:schemeClr val="dk1"/>
                </a:solidFill>
              </a:rPr>
              <a:t>Harley-Davidson's Response</a:t>
            </a:r>
            <a:endParaRPr sz="2200" b="1">
              <a:solidFill>
                <a:schemeClr val="dk1"/>
              </a:solidFill>
            </a:endParaRPr>
          </a:p>
          <a:p>
            <a:pPr marL="457200" lvl="0" indent="-368300" algn="just" rtl="0">
              <a:spcBef>
                <a:spcPts val="1200"/>
              </a:spcBef>
              <a:spcAft>
                <a:spcPts val="0"/>
              </a:spcAft>
              <a:buClr>
                <a:schemeClr val="dk1"/>
              </a:buClr>
              <a:buSzPts val="2200"/>
              <a:buChar char="●"/>
            </a:pPr>
            <a:r>
              <a:rPr lang="es" sz="2200">
                <a:solidFill>
                  <a:schemeClr val="dk1"/>
                </a:solidFill>
              </a:rPr>
              <a:t>To mitigate the tariff burden, Harley-Davidson announced a plan to shift production of motorcycles for EU destinations from the US to its existing facility in Thailand.</a:t>
            </a:r>
            <a:endParaRPr sz="2200">
              <a:solidFill>
                <a:schemeClr val="dk1"/>
              </a:solidFill>
            </a:endParaRPr>
          </a:p>
          <a:p>
            <a:pPr marL="457200" lvl="0" indent="-368300" algn="just" rtl="0">
              <a:spcBef>
                <a:spcPts val="0"/>
              </a:spcBef>
              <a:spcAft>
                <a:spcPts val="0"/>
              </a:spcAft>
              <a:buClr>
                <a:schemeClr val="dk1"/>
              </a:buClr>
              <a:buSzPts val="2200"/>
              <a:buChar char="●"/>
            </a:pPr>
            <a:r>
              <a:rPr lang="es" sz="2200">
                <a:solidFill>
                  <a:schemeClr val="dk1"/>
                </a:solidFill>
              </a:rPr>
              <a:t>The expectation was that motorcycles assembled in Thailand would obtain Thai origin, thereby exempting them from the additional EU duties.</a:t>
            </a:r>
            <a:endParaRPr sz="2200">
              <a:solidFill>
                <a:schemeClr val="dk1"/>
              </a:solidFill>
            </a:endParaRPr>
          </a:p>
        </p:txBody>
      </p:sp>
      <p:pic>
        <p:nvPicPr>
          <p:cNvPr id="2" name="Picture 2" descr="Logo-Facultad">
            <a:extLst>
              <a:ext uri="{FF2B5EF4-FFF2-40B4-BE49-F238E27FC236}">
                <a16:creationId xmlns:a16="http://schemas.microsoft.com/office/drawing/2014/main" id="{C491640A-FC8E-94BD-C2C7-DB0991DDE8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4263" y="0"/>
            <a:ext cx="952500" cy="63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s" sz="2420" dirty="0"/>
              <a:t>I. The Harley-Davidson Case: Background and Core Issue</a:t>
            </a:r>
            <a:endParaRPr sz="2420" dirty="0"/>
          </a:p>
        </p:txBody>
      </p:sp>
      <p:sp>
        <p:nvSpPr>
          <p:cNvPr id="85" name="Google Shape;85;p18"/>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just" rtl="0">
              <a:spcBef>
                <a:spcPts val="1200"/>
              </a:spcBef>
              <a:spcAft>
                <a:spcPts val="0"/>
              </a:spcAft>
              <a:buNone/>
            </a:pPr>
            <a:r>
              <a:rPr lang="es" sz="2200" b="1">
                <a:solidFill>
                  <a:schemeClr val="dk1"/>
                </a:solidFill>
              </a:rPr>
              <a:t>Binding Origin Information (BOIs)</a:t>
            </a:r>
            <a:endParaRPr sz="2200" b="1">
              <a:solidFill>
                <a:schemeClr val="dk1"/>
              </a:solidFill>
            </a:endParaRPr>
          </a:p>
          <a:p>
            <a:pPr marL="457200" lvl="0" indent="-368300" algn="just" rtl="0">
              <a:spcBef>
                <a:spcPts val="1200"/>
              </a:spcBef>
              <a:spcAft>
                <a:spcPts val="0"/>
              </a:spcAft>
              <a:buClr>
                <a:schemeClr val="dk1"/>
              </a:buClr>
              <a:buSzPts val="2200"/>
              <a:buChar char="●"/>
            </a:pPr>
            <a:r>
              <a:rPr lang="es" sz="2200">
                <a:solidFill>
                  <a:schemeClr val="dk1"/>
                </a:solidFill>
              </a:rPr>
              <a:t>Harley-Davidson sought and obtained Binding Origin Information (BOIs) from Belgian customs authorities, which confirmed Thailand as the country of origin for these motorcycles.</a:t>
            </a:r>
            <a:endParaRPr sz="2200">
              <a:solidFill>
                <a:schemeClr val="dk1"/>
              </a:solidFill>
            </a:endParaRPr>
          </a:p>
        </p:txBody>
      </p:sp>
      <p:pic>
        <p:nvPicPr>
          <p:cNvPr id="2" name="Picture 2" descr="Logo-Facultad">
            <a:extLst>
              <a:ext uri="{FF2B5EF4-FFF2-40B4-BE49-F238E27FC236}">
                <a16:creationId xmlns:a16="http://schemas.microsoft.com/office/drawing/2014/main" id="{B16E62C9-1BF6-24C7-3D3F-766B0F8324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4263" y="0"/>
            <a:ext cx="952500" cy="63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s" sz="2420" dirty="0"/>
              <a:t>I. The Harley-Davidson Case: Background and Core Issue</a:t>
            </a:r>
            <a:endParaRPr sz="2420" dirty="0"/>
          </a:p>
        </p:txBody>
      </p:sp>
      <p:sp>
        <p:nvSpPr>
          <p:cNvPr id="91" name="Google Shape;91;p19"/>
          <p:cNvSpPr txBox="1">
            <a:spLocks noGrp="1"/>
          </p:cNvSpPr>
          <p:nvPr>
            <p:ph type="body" idx="1"/>
          </p:nvPr>
        </p:nvSpPr>
        <p:spPr>
          <a:prstGeom prst="rect">
            <a:avLst/>
          </a:prstGeom>
        </p:spPr>
        <p:txBody>
          <a:bodyPr spcFirstLastPara="1" wrap="square" lIns="91425" tIns="91425" rIns="91425" bIns="91425" anchor="t" anchorCtr="0">
            <a:normAutofit fontScale="92500"/>
          </a:bodyPr>
          <a:lstStyle/>
          <a:p>
            <a:pPr marL="0" lvl="0" indent="0" algn="just" rtl="0">
              <a:spcBef>
                <a:spcPts val="1200"/>
              </a:spcBef>
              <a:spcAft>
                <a:spcPts val="0"/>
              </a:spcAft>
              <a:buNone/>
            </a:pPr>
            <a:r>
              <a:rPr lang="es" sz="2200" b="1">
                <a:solidFill>
                  <a:schemeClr val="dk1"/>
                </a:solidFill>
              </a:rPr>
              <a:t>The European Commission's Challenge</a:t>
            </a:r>
            <a:endParaRPr sz="2200" b="1">
              <a:solidFill>
                <a:schemeClr val="dk1"/>
              </a:solidFill>
            </a:endParaRPr>
          </a:p>
          <a:p>
            <a:pPr marL="457200" lvl="0" indent="-357822" algn="just" rtl="0">
              <a:spcBef>
                <a:spcPts val="1200"/>
              </a:spcBef>
              <a:spcAft>
                <a:spcPts val="0"/>
              </a:spcAft>
              <a:buClr>
                <a:schemeClr val="dk1"/>
              </a:buClr>
              <a:buSzPct val="100000"/>
              <a:buChar char="●"/>
            </a:pPr>
            <a:r>
              <a:rPr lang="es" sz="2200">
                <a:solidFill>
                  <a:schemeClr val="dk1"/>
                </a:solidFill>
              </a:rPr>
              <a:t>The European Commission expressed doubts and ultimately ordered the Belgian authorities to revoke the BOIs.</a:t>
            </a:r>
            <a:endParaRPr sz="2200">
              <a:solidFill>
                <a:schemeClr val="dk1"/>
              </a:solidFill>
            </a:endParaRPr>
          </a:p>
          <a:p>
            <a:pPr marL="457200" lvl="0" indent="-357822" algn="just" rtl="0">
              <a:spcBef>
                <a:spcPts val="0"/>
              </a:spcBef>
              <a:spcAft>
                <a:spcPts val="0"/>
              </a:spcAft>
              <a:buClr>
                <a:schemeClr val="dk1"/>
              </a:buClr>
              <a:buSzPct val="100000"/>
              <a:buChar char="●"/>
            </a:pPr>
            <a:r>
              <a:rPr lang="es" sz="2200">
                <a:solidFill>
                  <a:schemeClr val="dk1"/>
                </a:solidFill>
              </a:rPr>
              <a:t>The Commission argued that the relocation of production to Thailand was </a:t>
            </a:r>
            <a:r>
              <a:rPr lang="es" sz="2200" b="1">
                <a:solidFill>
                  <a:schemeClr val="dk1"/>
                </a:solidFill>
              </a:rPr>
              <a:t>not economically justified</a:t>
            </a:r>
            <a:r>
              <a:rPr lang="es" sz="2200">
                <a:solidFill>
                  <a:schemeClr val="dk1"/>
                </a:solidFill>
              </a:rPr>
              <a:t> and its primary purpose was to </a:t>
            </a:r>
            <a:r>
              <a:rPr lang="es" sz="2200" b="1">
                <a:solidFill>
                  <a:schemeClr val="dk1"/>
                </a:solidFill>
              </a:rPr>
              <a:t>avoid the application of the additional EU trade measures</a:t>
            </a:r>
            <a:r>
              <a:rPr lang="es" sz="2200">
                <a:solidFill>
                  <a:schemeClr val="dk1"/>
                </a:solidFill>
              </a:rPr>
              <a:t>. </a:t>
            </a:r>
            <a:endParaRPr sz="2200">
              <a:solidFill>
                <a:schemeClr val="dk1"/>
              </a:solidFill>
            </a:endParaRPr>
          </a:p>
          <a:p>
            <a:pPr marL="457200" lvl="0" indent="-357822" algn="just" rtl="0">
              <a:spcBef>
                <a:spcPts val="0"/>
              </a:spcBef>
              <a:spcAft>
                <a:spcPts val="0"/>
              </a:spcAft>
              <a:buClr>
                <a:schemeClr val="dk1"/>
              </a:buClr>
              <a:buSzPct val="100000"/>
              <a:buChar char="●"/>
            </a:pPr>
            <a:r>
              <a:rPr lang="es" sz="2200">
                <a:solidFill>
                  <a:schemeClr val="dk1"/>
                </a:solidFill>
              </a:rPr>
              <a:t>This invoked Article 33 of the Delegated Regulation (EU) 2015/2446 (Delegated Act of the Union Customs Code - UCC DA), which addresses "non-economic processing or working."</a:t>
            </a:r>
            <a:endParaRPr sz="2200">
              <a:solidFill>
                <a:schemeClr val="dk1"/>
              </a:solidFill>
            </a:endParaRPr>
          </a:p>
        </p:txBody>
      </p:sp>
      <p:pic>
        <p:nvPicPr>
          <p:cNvPr id="2" name="Picture 2" descr="Logo-Facultad">
            <a:extLst>
              <a:ext uri="{FF2B5EF4-FFF2-40B4-BE49-F238E27FC236}">
                <a16:creationId xmlns:a16="http://schemas.microsoft.com/office/drawing/2014/main" id="{DBDBFA26-C510-F361-2394-A8EA168528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4263" y="0"/>
            <a:ext cx="952500" cy="63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s" sz="2420" dirty="0"/>
              <a:t>I. The Harley-Davidson Case: Background and Core Issue</a:t>
            </a:r>
            <a:endParaRPr sz="2420" dirty="0"/>
          </a:p>
        </p:txBody>
      </p:sp>
      <p:sp>
        <p:nvSpPr>
          <p:cNvPr id="97" name="Google Shape;97;p20"/>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just" rtl="0">
              <a:spcBef>
                <a:spcPts val="1200"/>
              </a:spcBef>
              <a:spcAft>
                <a:spcPts val="0"/>
              </a:spcAft>
              <a:buNone/>
            </a:pPr>
            <a:r>
              <a:rPr lang="es" sz="2200" b="1">
                <a:solidFill>
                  <a:schemeClr val="dk1"/>
                </a:solidFill>
              </a:rPr>
              <a:t>The Core Legal Question</a:t>
            </a:r>
            <a:endParaRPr sz="2200" b="1">
              <a:solidFill>
                <a:schemeClr val="dk1"/>
              </a:solidFill>
            </a:endParaRPr>
          </a:p>
          <a:p>
            <a:pPr marL="457200" lvl="0" indent="0" algn="just" rtl="0">
              <a:spcBef>
                <a:spcPts val="1200"/>
              </a:spcBef>
              <a:spcAft>
                <a:spcPts val="1200"/>
              </a:spcAft>
              <a:buNone/>
            </a:pPr>
            <a:r>
              <a:rPr lang="es" sz="2200">
                <a:solidFill>
                  <a:schemeClr val="dk1"/>
                </a:solidFill>
              </a:rPr>
              <a:t>Did the processing in Thailand confer Thai origin, or was the relocation primarily an attempt to circumvent EU trade measures, thus rendering the processing "non-economic" under Article 33 UCC DA?</a:t>
            </a:r>
            <a:endParaRPr sz="2200">
              <a:solidFill>
                <a:schemeClr val="dk1"/>
              </a:solidFill>
            </a:endParaRPr>
          </a:p>
        </p:txBody>
      </p:sp>
      <p:pic>
        <p:nvPicPr>
          <p:cNvPr id="2" name="Picture 2" descr="Logo-Facultad">
            <a:extLst>
              <a:ext uri="{FF2B5EF4-FFF2-40B4-BE49-F238E27FC236}">
                <a16:creationId xmlns:a16="http://schemas.microsoft.com/office/drawing/2014/main" id="{90187822-741C-E9F6-926A-7865321925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4263" y="0"/>
            <a:ext cx="952500" cy="63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s" sz="2420" dirty="0"/>
              <a:t>II. The JUDGMENT OF THE GENERAL Court</a:t>
            </a:r>
            <a:endParaRPr sz="2420" dirty="0"/>
          </a:p>
        </p:txBody>
      </p:sp>
      <p:sp>
        <p:nvSpPr>
          <p:cNvPr id="103" name="Google Shape;103;p21"/>
          <p:cNvSpPr txBox="1">
            <a:spLocks noGrp="1"/>
          </p:cNvSpPr>
          <p:nvPr>
            <p:ph type="body" idx="1"/>
          </p:nvPr>
        </p:nvSpPr>
        <p:spPr>
          <a:prstGeom prst="rect">
            <a:avLst/>
          </a:prstGeom>
        </p:spPr>
        <p:txBody>
          <a:bodyPr spcFirstLastPara="1" wrap="square" lIns="91425" tIns="91425" rIns="91425" bIns="91425" anchor="t" anchorCtr="0">
            <a:noAutofit/>
          </a:bodyPr>
          <a:lstStyle/>
          <a:p>
            <a:pPr marL="0" lvl="0" indent="0" algn="just" rtl="0">
              <a:lnSpc>
                <a:spcPct val="105000"/>
              </a:lnSpc>
              <a:spcBef>
                <a:spcPts val="1200"/>
              </a:spcBef>
              <a:spcAft>
                <a:spcPts val="0"/>
              </a:spcAft>
              <a:buNone/>
            </a:pPr>
            <a:r>
              <a:rPr lang="es" sz="2400" b="1">
                <a:solidFill>
                  <a:schemeClr val="dk1"/>
                </a:solidFill>
              </a:rPr>
              <a:t>Article 33 of Delegated Regulation (EU) 2015/2446</a:t>
            </a:r>
            <a:endParaRPr sz="2400" b="1">
              <a:solidFill>
                <a:schemeClr val="dk1"/>
              </a:solidFill>
            </a:endParaRPr>
          </a:p>
          <a:p>
            <a:pPr marL="457200" lvl="0" indent="0" algn="just" rtl="0">
              <a:lnSpc>
                <a:spcPct val="105000"/>
              </a:lnSpc>
              <a:spcBef>
                <a:spcPts val="1200"/>
              </a:spcBef>
              <a:spcAft>
                <a:spcPts val="0"/>
              </a:spcAft>
              <a:buNone/>
            </a:pPr>
            <a:r>
              <a:rPr lang="es" sz="2400">
                <a:solidFill>
                  <a:schemeClr val="dk1"/>
                </a:solidFill>
              </a:rPr>
              <a:t>"Any processing or working operation carried out in another country or territory shall be deemed not to be economically justified if it is established on the basis of the available facts that the purpose of that operation was to avoid the application of the measures referred to in Article 59 of the [Union Customs] Code."</a:t>
            </a:r>
            <a:endParaRPr sz="2400">
              <a:solidFill>
                <a:schemeClr val="dk1"/>
              </a:solidFill>
            </a:endParaRPr>
          </a:p>
          <a:p>
            <a:pPr marL="457200" lvl="0" indent="0" algn="just" rtl="0">
              <a:lnSpc>
                <a:spcPct val="105000"/>
              </a:lnSpc>
              <a:spcBef>
                <a:spcPts val="1200"/>
              </a:spcBef>
              <a:spcAft>
                <a:spcPts val="1200"/>
              </a:spcAft>
              <a:buNone/>
            </a:pPr>
            <a:endParaRPr sz="2400">
              <a:solidFill>
                <a:schemeClr val="dk1"/>
              </a:solidFill>
            </a:endParaRPr>
          </a:p>
        </p:txBody>
      </p:sp>
      <p:pic>
        <p:nvPicPr>
          <p:cNvPr id="2" name="Picture 2" descr="Logo-Facultad">
            <a:extLst>
              <a:ext uri="{FF2B5EF4-FFF2-40B4-BE49-F238E27FC236}">
                <a16:creationId xmlns:a16="http://schemas.microsoft.com/office/drawing/2014/main" id="{C38C0D10-5403-DECE-7E5C-539B18F4AD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4263" y="0"/>
            <a:ext cx="952500" cy="63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s" sz="2420" dirty="0"/>
              <a:t>II. The JUDGMENT OF THE GENERAL Court</a:t>
            </a:r>
            <a:endParaRPr sz="2420" dirty="0"/>
          </a:p>
        </p:txBody>
      </p:sp>
      <p:sp>
        <p:nvSpPr>
          <p:cNvPr id="109" name="Google Shape;109;p22"/>
          <p:cNvSpPr txBox="1">
            <a:spLocks noGrp="1"/>
          </p:cNvSpPr>
          <p:nvPr>
            <p:ph type="body" idx="1"/>
          </p:nvPr>
        </p:nvSpPr>
        <p:spPr>
          <a:prstGeom prst="rect">
            <a:avLst/>
          </a:prstGeom>
        </p:spPr>
        <p:txBody>
          <a:bodyPr spcFirstLastPara="1" wrap="square" lIns="91425" tIns="91425" rIns="91425" bIns="91425" anchor="t" anchorCtr="0">
            <a:noAutofit/>
          </a:bodyPr>
          <a:lstStyle/>
          <a:p>
            <a:pPr marL="0" lvl="0" indent="0" algn="just" rtl="0">
              <a:spcBef>
                <a:spcPts val="1200"/>
              </a:spcBef>
              <a:spcAft>
                <a:spcPts val="0"/>
              </a:spcAft>
              <a:buSzPts val="935"/>
              <a:buNone/>
            </a:pPr>
            <a:r>
              <a:rPr lang="es" sz="2070" b="1">
                <a:solidFill>
                  <a:schemeClr val="dk1"/>
                </a:solidFill>
              </a:rPr>
              <a:t>General Court's Ruling</a:t>
            </a:r>
            <a:endParaRPr sz="2170" b="1">
              <a:solidFill>
                <a:schemeClr val="dk1"/>
              </a:solidFill>
            </a:endParaRPr>
          </a:p>
          <a:p>
            <a:pPr marL="457200" lvl="0" indent="-360045" algn="just" rtl="0">
              <a:spcBef>
                <a:spcPts val="1200"/>
              </a:spcBef>
              <a:spcAft>
                <a:spcPts val="0"/>
              </a:spcAft>
              <a:buClr>
                <a:schemeClr val="dk1"/>
              </a:buClr>
              <a:buSzPts val="2070"/>
              <a:buChar char="●"/>
            </a:pPr>
            <a:r>
              <a:rPr lang="es" sz="2070">
                <a:solidFill>
                  <a:schemeClr val="dk1"/>
                </a:solidFill>
              </a:rPr>
              <a:t>The General Court upheld the Commission's decision.</a:t>
            </a:r>
            <a:endParaRPr sz="2070">
              <a:solidFill>
                <a:schemeClr val="dk1"/>
              </a:solidFill>
            </a:endParaRPr>
          </a:p>
          <a:p>
            <a:pPr marL="457200" lvl="0" indent="-360045" algn="just" rtl="0">
              <a:spcBef>
                <a:spcPts val="0"/>
              </a:spcBef>
              <a:spcAft>
                <a:spcPts val="0"/>
              </a:spcAft>
              <a:buClr>
                <a:schemeClr val="dk1"/>
              </a:buClr>
              <a:buSzPts val="2070"/>
              <a:buChar char="●"/>
            </a:pPr>
            <a:r>
              <a:rPr lang="es" sz="2070">
                <a:solidFill>
                  <a:schemeClr val="dk1"/>
                </a:solidFill>
              </a:rPr>
              <a:t>It found that, based on objective evidence (including Harley-Davidson's public statements in its Form 8-K), the "principal or dominant purpose" of the relocation was to avoid the EU's retaliatory tariffs.</a:t>
            </a:r>
            <a:endParaRPr sz="2070">
              <a:solidFill>
                <a:schemeClr val="dk1"/>
              </a:solidFill>
            </a:endParaRPr>
          </a:p>
          <a:p>
            <a:pPr marL="457200" lvl="0" indent="-360045" algn="just" rtl="0">
              <a:spcBef>
                <a:spcPts val="0"/>
              </a:spcBef>
              <a:spcAft>
                <a:spcPts val="0"/>
              </a:spcAft>
              <a:buClr>
                <a:schemeClr val="dk1"/>
              </a:buClr>
              <a:buSzPts val="2070"/>
              <a:buChar char="●"/>
            </a:pPr>
            <a:r>
              <a:rPr lang="es" sz="2070">
                <a:solidFill>
                  <a:schemeClr val="dk1"/>
                </a:solidFill>
              </a:rPr>
              <a:t>The General Court placed the burden of proof on the economic operator to demonstrate that the principal or dominant purpose was not to avoid EU commercial policy measures.</a:t>
            </a:r>
            <a:endParaRPr sz="2070">
              <a:solidFill>
                <a:schemeClr val="dk1"/>
              </a:solidFill>
            </a:endParaRPr>
          </a:p>
          <a:p>
            <a:pPr marL="457200" lvl="0" indent="0" algn="just" rtl="0">
              <a:spcBef>
                <a:spcPts val="1200"/>
              </a:spcBef>
              <a:spcAft>
                <a:spcPts val="1200"/>
              </a:spcAft>
              <a:buSzPts val="935"/>
              <a:buNone/>
            </a:pPr>
            <a:endParaRPr sz="2070">
              <a:solidFill>
                <a:schemeClr val="dk1"/>
              </a:solidFill>
            </a:endParaRPr>
          </a:p>
        </p:txBody>
      </p:sp>
      <p:pic>
        <p:nvPicPr>
          <p:cNvPr id="2" name="Picture 2" descr="Logo-Facultad">
            <a:extLst>
              <a:ext uri="{FF2B5EF4-FFF2-40B4-BE49-F238E27FC236}">
                <a16:creationId xmlns:a16="http://schemas.microsoft.com/office/drawing/2014/main" id="{FB84A1A6-02D7-54BB-5B6F-BC787C00C7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4263" y="0"/>
            <a:ext cx="952500" cy="63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s" sz="2420" dirty="0"/>
              <a:t>III. The OPINION OF THE ADVOCATE GENERAL</a:t>
            </a:r>
            <a:endParaRPr sz="2420" dirty="0"/>
          </a:p>
        </p:txBody>
      </p:sp>
      <p:sp>
        <p:nvSpPr>
          <p:cNvPr id="115" name="Google Shape;115;p23"/>
          <p:cNvSpPr txBox="1">
            <a:spLocks noGrp="1"/>
          </p:cNvSpPr>
          <p:nvPr>
            <p:ph type="body" idx="1"/>
          </p:nvPr>
        </p:nvSpPr>
        <p:spPr>
          <a:xfrm>
            <a:off x="311700" y="1152475"/>
            <a:ext cx="8520600" cy="3677100"/>
          </a:xfrm>
          <a:prstGeom prst="rect">
            <a:avLst/>
          </a:prstGeom>
        </p:spPr>
        <p:txBody>
          <a:bodyPr spcFirstLastPara="1" wrap="square" lIns="91425" tIns="91425" rIns="91425" bIns="91425" anchor="t" anchorCtr="0">
            <a:noAutofit/>
          </a:bodyPr>
          <a:lstStyle/>
          <a:p>
            <a:pPr marL="0" lvl="0" indent="0" algn="just" rtl="0">
              <a:spcBef>
                <a:spcPts val="1200"/>
              </a:spcBef>
              <a:spcAft>
                <a:spcPts val="0"/>
              </a:spcAft>
              <a:buSzPts val="935"/>
              <a:buNone/>
            </a:pPr>
            <a:r>
              <a:rPr lang="es" sz="2070" b="1">
                <a:solidFill>
                  <a:schemeClr val="dk1"/>
                </a:solidFill>
              </a:rPr>
              <a:t>Opinion of Advocate General </a:t>
            </a:r>
            <a:endParaRPr sz="2170" b="1">
              <a:solidFill>
                <a:schemeClr val="dk1"/>
              </a:solidFill>
            </a:endParaRPr>
          </a:p>
          <a:p>
            <a:pPr marL="457200" lvl="0" indent="-334645" algn="just" rtl="0">
              <a:spcBef>
                <a:spcPts val="1200"/>
              </a:spcBef>
              <a:spcAft>
                <a:spcPts val="0"/>
              </a:spcAft>
              <a:buClr>
                <a:schemeClr val="dk1"/>
              </a:buClr>
              <a:buSzPts val="1670"/>
              <a:buChar char="●"/>
            </a:pPr>
            <a:r>
              <a:rPr lang="es" sz="1670" u="sng">
                <a:solidFill>
                  <a:schemeClr val="dk1"/>
                </a:solidFill>
              </a:rPr>
              <a:t>Tariff Avoidance as a Legitimate Objective</a:t>
            </a:r>
            <a:r>
              <a:rPr lang="es" sz="1670">
                <a:solidFill>
                  <a:schemeClr val="dk1"/>
                </a:solidFill>
              </a:rPr>
              <a:t>: relocating production to avoid a significant tariff is a rational and legitimate economic decision.</a:t>
            </a:r>
            <a:endParaRPr sz="1670">
              <a:solidFill>
                <a:schemeClr val="dk1"/>
              </a:solidFill>
            </a:endParaRPr>
          </a:p>
          <a:p>
            <a:pPr marL="457200" lvl="0" indent="-334645" algn="just" rtl="0">
              <a:spcBef>
                <a:spcPts val="0"/>
              </a:spcBef>
              <a:spcAft>
                <a:spcPts val="0"/>
              </a:spcAft>
              <a:buClr>
                <a:schemeClr val="dk1"/>
              </a:buClr>
              <a:buSzPts val="1670"/>
              <a:buChar char="●"/>
            </a:pPr>
            <a:r>
              <a:rPr lang="es" sz="1670" u="sng">
                <a:solidFill>
                  <a:schemeClr val="dk1"/>
                </a:solidFill>
              </a:rPr>
              <a:t>Restricted Scope of Article 33</a:t>
            </a:r>
            <a:r>
              <a:rPr lang="es" sz="1670">
                <a:solidFill>
                  <a:schemeClr val="dk1"/>
                </a:solidFill>
              </a:rPr>
              <a:t>: it should only apply to origin manipulation, i.e., artificial and deceptive operations, not to a genuine and public shift in the supply chain.</a:t>
            </a:r>
            <a:endParaRPr sz="1670">
              <a:solidFill>
                <a:schemeClr val="dk1"/>
              </a:solidFill>
            </a:endParaRPr>
          </a:p>
          <a:p>
            <a:pPr marL="457200" lvl="0" indent="-334645" algn="just" rtl="0">
              <a:spcBef>
                <a:spcPts val="0"/>
              </a:spcBef>
              <a:spcAft>
                <a:spcPts val="0"/>
              </a:spcAft>
              <a:buClr>
                <a:schemeClr val="dk1"/>
              </a:buClr>
              <a:buSzPts val="1670"/>
              <a:buChar char="●"/>
            </a:pPr>
            <a:r>
              <a:rPr lang="es" sz="1670" u="sng">
                <a:solidFill>
                  <a:schemeClr val="dk1"/>
                </a:solidFill>
              </a:rPr>
              <a:t>"Avoidance" vs. "Circumvention"</a:t>
            </a:r>
            <a:r>
              <a:rPr lang="es" sz="1670">
                <a:solidFill>
                  <a:schemeClr val="dk1"/>
                </a:solidFill>
              </a:rPr>
              <a:t>: simply "avoiding" a tariff is not the same as fraudulent "circumvention" or "umgehen" in German.</a:t>
            </a:r>
            <a:endParaRPr sz="1670">
              <a:solidFill>
                <a:schemeClr val="dk1"/>
              </a:solidFill>
            </a:endParaRPr>
          </a:p>
          <a:p>
            <a:pPr marL="457200" lvl="0" indent="-334645" algn="just" rtl="0">
              <a:spcBef>
                <a:spcPts val="0"/>
              </a:spcBef>
              <a:spcAft>
                <a:spcPts val="0"/>
              </a:spcAft>
              <a:buClr>
                <a:schemeClr val="dk1"/>
              </a:buClr>
              <a:buSzPts val="1670"/>
              <a:buChar char="●"/>
            </a:pPr>
            <a:r>
              <a:rPr lang="es" sz="1670" u="sng">
                <a:solidFill>
                  <a:schemeClr val="dk1"/>
                </a:solidFill>
              </a:rPr>
              <a:t>Desired Effect of the Measure</a:t>
            </a:r>
            <a:r>
              <a:rPr lang="es" sz="1670">
                <a:solidFill>
                  <a:schemeClr val="dk1"/>
                </a:solidFill>
              </a:rPr>
              <a:t>: Harley-Davidson's move to Thailand actually fulfilled the purpose of the EU's retaliatory tariffs, which was precisely to reduce imports of that product of US origin.</a:t>
            </a:r>
            <a:endParaRPr sz="1670">
              <a:solidFill>
                <a:schemeClr val="dk1"/>
              </a:solidFill>
            </a:endParaRPr>
          </a:p>
        </p:txBody>
      </p:sp>
      <p:pic>
        <p:nvPicPr>
          <p:cNvPr id="2" name="Picture 2" descr="Logo-Facultad">
            <a:extLst>
              <a:ext uri="{FF2B5EF4-FFF2-40B4-BE49-F238E27FC236}">
                <a16:creationId xmlns:a16="http://schemas.microsoft.com/office/drawing/2014/main" id="{368FC58E-28B3-5DA5-1D50-E922BE45CA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4263" y="0"/>
            <a:ext cx="952500" cy="63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tras en madera">
  <a:themeElements>
    <a:clrScheme name="Letras en madera">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Letras en madera">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Letras en madera">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Wood Type</Template>
  <TotalTime>324</TotalTime>
  <Words>1433</Words>
  <Application>Microsoft Office PowerPoint</Application>
  <PresentationFormat>Presentación en pantalla (16:9)</PresentationFormat>
  <Paragraphs>79</Paragraphs>
  <Slides>18</Slides>
  <Notes>18</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18</vt:i4>
      </vt:variant>
    </vt:vector>
  </HeadingPairs>
  <TitlesOfParts>
    <vt:vector size="25" baseType="lpstr">
      <vt:lpstr>Arial</vt:lpstr>
      <vt:lpstr>Calibri</vt:lpstr>
      <vt:lpstr>Rockwell</vt:lpstr>
      <vt:lpstr>Rockwell Condensed</vt:lpstr>
      <vt:lpstr>Rockwell Extra Bold</vt:lpstr>
      <vt:lpstr>Wingdings</vt:lpstr>
      <vt:lpstr>Letras en madera</vt:lpstr>
      <vt:lpstr>Origin of the goods after the Harley Davidson case</vt:lpstr>
      <vt:lpstr>I. The Harley-Davidson Case: Background and Core Issue</vt:lpstr>
      <vt:lpstr>I. The Harley-Davidson Case: Background and Core Issue</vt:lpstr>
      <vt:lpstr>I. The Harley-Davidson Case: Background and Core Issue</vt:lpstr>
      <vt:lpstr>I. The Harley-Davidson Case: Background and Core Issue</vt:lpstr>
      <vt:lpstr>I. The Harley-Davidson Case: Background and Core Issue</vt:lpstr>
      <vt:lpstr>II. The JUDGMENT OF THE GENERAL Court</vt:lpstr>
      <vt:lpstr>II. The JUDGMENT OF THE GENERAL Court</vt:lpstr>
      <vt:lpstr>III. The OPINION OF THE ADVOCATE GENERAL</vt:lpstr>
      <vt:lpstr>Iv. The JUDGMENT OF THE cjeu</vt:lpstr>
      <vt:lpstr>Iv. The JUDGMENT OF THE cjeu</vt:lpstr>
      <vt:lpstr>V. Key Takeaways and Implications for Businesses</vt:lpstr>
      <vt:lpstr>V. Key Takeaways and Implications for Businesses</vt:lpstr>
      <vt:lpstr>IV. Key Takeaways and Implications for Businesses</vt:lpstr>
      <vt:lpstr>vI. CONTEXT</vt:lpstr>
      <vt:lpstr>vI. CONTEXT</vt:lpstr>
      <vt:lpstr>VII. Conclusion</vt:lpstr>
      <vt:lpstr>Origin of the goods after the Harley Davidson case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Customs Control on Origin</dc:title>
  <dc:creator>Santiago tempran1llo</dc:creator>
  <cp:lastModifiedBy>Santiago Ibañez Marsilla</cp:lastModifiedBy>
  <cp:revision>6</cp:revision>
  <dcterms:modified xsi:type="dcterms:W3CDTF">2025-09-10T12:51:41Z</dcterms:modified>
</cp:coreProperties>
</file>