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76" r:id="rId1"/>
  </p:sldMasterIdLst>
  <p:notesMasterIdLst>
    <p:notesMasterId r:id="rId11"/>
  </p:notesMasterIdLst>
  <p:handoutMasterIdLst>
    <p:handoutMasterId r:id="rId12"/>
  </p:handoutMasterIdLst>
  <p:sldIdLst>
    <p:sldId id="256" r:id="rId2"/>
    <p:sldId id="269" r:id="rId3"/>
    <p:sldId id="341" r:id="rId4"/>
    <p:sldId id="356" r:id="rId5"/>
    <p:sldId id="349" r:id="rId6"/>
    <p:sldId id="355" r:id="rId7"/>
    <p:sldId id="354" r:id="rId8"/>
    <p:sldId id="358" r:id="rId9"/>
    <p:sldId id="335" r:id="rId10"/>
  </p:sldIdLst>
  <p:sldSz cx="12192000" cy="6858000"/>
  <p:notesSz cx="7010400" cy="9296400"/>
  <p:custDataLst>
    <p:tags r:id="rId13"/>
  </p:custDataLst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6CF"/>
    <a:srgbClr val="3399FF"/>
    <a:srgbClr val="BEDFF8"/>
    <a:srgbClr val="7F7F7F"/>
    <a:srgbClr val="A59283"/>
    <a:srgbClr val="917B69"/>
    <a:srgbClr val="615953"/>
    <a:srgbClr val="F9F3E7"/>
    <a:srgbClr val="EFEC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14" autoAdjust="0"/>
    <p:restoredTop sz="96037" autoAdjust="0"/>
  </p:normalViewPr>
  <p:slideViewPr>
    <p:cSldViewPr snapToGrid="0">
      <p:cViewPr varScale="1">
        <p:scale>
          <a:sx n="55" d="100"/>
          <a:sy n="55" d="100"/>
        </p:scale>
        <p:origin x="1024" y="3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 varScale="1">
        <p:scale>
          <a:sx n="64" d="100"/>
          <a:sy n="64" d="100"/>
        </p:scale>
        <p:origin x="3086" y="6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gs" Target="tags/tag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954" name="Rectangle 2">
            <a:extLst>
              <a:ext uri="{FF2B5EF4-FFF2-40B4-BE49-F238E27FC236}">
                <a16:creationId xmlns:a16="http://schemas.microsoft.com/office/drawing/2014/main" id="{B04FBE78-2937-459A-95EB-D68042FE63F6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65955" name="Rectangle 3">
            <a:extLst>
              <a:ext uri="{FF2B5EF4-FFF2-40B4-BE49-F238E27FC236}">
                <a16:creationId xmlns:a16="http://schemas.microsoft.com/office/drawing/2014/main" id="{50BF82BD-B58E-436C-8392-7224DEB3D0ED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0338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4A1FED7F-D169-4CE0-8D0D-46AB829D13C9}" type="datetime1">
              <a:rPr lang="en-US"/>
              <a:pPr>
                <a:defRPr/>
              </a:pPr>
              <a:t>3/17/2026</a:t>
            </a:fld>
            <a:endParaRPr lang="en-US"/>
          </a:p>
        </p:txBody>
      </p:sp>
      <p:sp>
        <p:nvSpPr>
          <p:cNvPr id="765956" name="Rectangle 4">
            <a:extLst>
              <a:ext uri="{FF2B5EF4-FFF2-40B4-BE49-F238E27FC236}">
                <a16:creationId xmlns:a16="http://schemas.microsoft.com/office/drawing/2014/main" id="{0D54C416-BE41-4754-8F57-319601B4C7AC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/>
              <a:t>Pemba</a:t>
            </a:r>
          </a:p>
        </p:txBody>
      </p:sp>
      <p:sp>
        <p:nvSpPr>
          <p:cNvPr id="765957" name="Rectangle 5">
            <a:extLst>
              <a:ext uri="{FF2B5EF4-FFF2-40B4-BE49-F238E27FC236}">
                <a16:creationId xmlns:a16="http://schemas.microsoft.com/office/drawing/2014/main" id="{AF42B214-8754-4485-AD01-30C83F3ABC53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A5A51C2B-91D8-44AF-80FE-C1AD8B76A44D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sldNum="0"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id="{CD12881D-442A-4B93-9075-AC97512249F2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defTabSz="931863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79" name="Rectangle 3">
            <a:extLst>
              <a:ext uri="{FF2B5EF4-FFF2-40B4-BE49-F238E27FC236}">
                <a16:creationId xmlns:a16="http://schemas.microsoft.com/office/drawing/2014/main" id="{87C6E79E-B365-418C-8516-2CF7DB34601E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970338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 defTabSz="931863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A8804CB3-57D2-499F-A5F1-583D102DBFE0}" type="datetime1">
              <a:rPr lang="en-US"/>
              <a:pPr>
                <a:defRPr/>
              </a:pPr>
              <a:t>3/17/2026</a:t>
            </a:fld>
            <a:endParaRPr lang="en-US"/>
          </a:p>
        </p:txBody>
      </p:sp>
      <p:sp>
        <p:nvSpPr>
          <p:cNvPr id="5124" name="Rectangle 4">
            <a:extLst>
              <a:ext uri="{FF2B5EF4-FFF2-40B4-BE49-F238E27FC236}">
                <a16:creationId xmlns:a16="http://schemas.microsoft.com/office/drawing/2014/main" id="{539549A7-6453-415F-9066-AAE8160DFC84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06400" y="696913"/>
            <a:ext cx="61976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81" name="Rectangle 5">
            <a:extLst>
              <a:ext uri="{FF2B5EF4-FFF2-40B4-BE49-F238E27FC236}">
                <a16:creationId xmlns:a16="http://schemas.microsoft.com/office/drawing/2014/main" id="{2042C1D0-DEDE-4297-9A69-058A84E31C82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675" y="4416425"/>
            <a:ext cx="5607050" cy="418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4582" name="Rectangle 6">
            <a:extLst>
              <a:ext uri="{FF2B5EF4-FFF2-40B4-BE49-F238E27FC236}">
                <a16:creationId xmlns:a16="http://schemas.microsoft.com/office/drawing/2014/main" id="{BAE92C86-F4AB-4210-8636-614374081ED0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defTabSz="931863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/>
              <a:t>Pemba</a:t>
            </a:r>
          </a:p>
        </p:txBody>
      </p:sp>
      <p:sp>
        <p:nvSpPr>
          <p:cNvPr id="24583" name="Rectangle 7">
            <a:extLst>
              <a:ext uri="{FF2B5EF4-FFF2-40B4-BE49-F238E27FC236}">
                <a16:creationId xmlns:a16="http://schemas.microsoft.com/office/drawing/2014/main" id="{D7C359E9-9C0F-4E10-BEEF-9683B960BC1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 defTabSz="931863" eaLnBrk="1" hangingPunct="1">
              <a:defRPr sz="1200" smtClean="0"/>
            </a:lvl1pPr>
          </a:lstStyle>
          <a:p>
            <a:pPr>
              <a:defRPr/>
            </a:pPr>
            <a:fld id="{B33CD56B-3177-4922-8942-5A6BB8E1A4EE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/>
  <p:notesStyle>
    <a:lvl1pPr algn="l" rtl="0" eaLnBrk="0" fontAlgn="base" hangingPunct="0">
      <a:lnSpc>
        <a:spcPct val="95000"/>
      </a:lnSpc>
      <a:spcBef>
        <a:spcPct val="6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114300" indent="-112713" algn="l" rtl="0" eaLnBrk="0" fontAlgn="base" hangingPunct="0">
      <a:lnSpc>
        <a:spcPct val="95000"/>
      </a:lnSpc>
      <a:spcBef>
        <a:spcPct val="40000"/>
      </a:spcBef>
      <a:spcAft>
        <a:spcPct val="0"/>
      </a:spcAft>
      <a:buChar char="•"/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347663" indent="-119063" algn="l" rtl="0" eaLnBrk="0" fontAlgn="base" hangingPunct="0">
      <a:lnSpc>
        <a:spcPct val="95000"/>
      </a:lnSpc>
      <a:spcBef>
        <a:spcPct val="20000"/>
      </a:spcBef>
      <a:spcAft>
        <a:spcPct val="0"/>
      </a:spcAft>
      <a:buChar char="•"/>
      <a:defRPr sz="1000" kern="1200">
        <a:solidFill>
          <a:schemeClr val="tx1"/>
        </a:solidFill>
        <a:latin typeface="Arial" charset="0"/>
        <a:ea typeface="+mn-ea"/>
        <a:cs typeface="+mn-cs"/>
      </a:defRPr>
    </a:lvl3pPr>
    <a:lvl4pPr marL="566738" indent="-104775" algn="l" rtl="0" eaLnBrk="0" fontAlgn="base" hangingPunct="0">
      <a:lnSpc>
        <a:spcPct val="95000"/>
      </a:lnSpc>
      <a:spcBef>
        <a:spcPct val="20000"/>
      </a:spcBef>
      <a:spcAft>
        <a:spcPct val="0"/>
      </a:spcAft>
      <a:buChar char="•"/>
      <a:defRPr sz="900" kern="1200">
        <a:solidFill>
          <a:schemeClr val="tx1"/>
        </a:solidFill>
        <a:latin typeface="Arial" charset="0"/>
        <a:ea typeface="+mn-ea"/>
        <a:cs typeface="+mn-cs"/>
      </a:defRPr>
    </a:lvl4pPr>
    <a:lvl5pPr marL="798513" indent="-117475" algn="l" rtl="0" eaLnBrk="0" fontAlgn="base" hangingPunct="0">
      <a:lnSpc>
        <a:spcPct val="95000"/>
      </a:lnSpc>
      <a:spcBef>
        <a:spcPct val="20000"/>
      </a:spcBef>
      <a:spcAft>
        <a:spcPct val="0"/>
      </a:spcAft>
      <a:buChar char="•"/>
      <a:defRPr sz="9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>
            <a:extLst>
              <a:ext uri="{FF2B5EF4-FFF2-40B4-BE49-F238E27FC236}">
                <a16:creationId xmlns:a16="http://schemas.microsoft.com/office/drawing/2014/main" id="{BDFED188-844E-4A0B-9B37-4F3F7E229E9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8195" name="Notes Placeholder 2">
            <a:extLst>
              <a:ext uri="{FF2B5EF4-FFF2-40B4-BE49-F238E27FC236}">
                <a16:creationId xmlns:a16="http://schemas.microsoft.com/office/drawing/2014/main" id="{25501E7D-199A-426C-B965-86826FB1DA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8196" name="Date Placeholder 3">
            <a:extLst>
              <a:ext uri="{FF2B5EF4-FFF2-40B4-BE49-F238E27FC236}">
                <a16:creationId xmlns:a16="http://schemas.microsoft.com/office/drawing/2014/main" id="{D5DAAE54-5F62-4ED7-B66C-24B9DFC969C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lnSpc>
                <a:spcPct val="95000"/>
              </a:lnSpc>
              <a:spcBef>
                <a:spcPct val="6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31863">
              <a:lnSpc>
                <a:spcPct val="95000"/>
              </a:lnSpc>
              <a:spcBef>
                <a:spcPct val="4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31863">
              <a:lnSpc>
                <a:spcPct val="95000"/>
              </a:lnSpc>
              <a:spcBef>
                <a:spcPct val="20000"/>
              </a:spcBef>
              <a:buChar char="•"/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31863">
              <a:lnSpc>
                <a:spcPct val="95000"/>
              </a:lnSpc>
              <a:spcBef>
                <a:spcPct val="20000"/>
              </a:spcBef>
              <a:buChar char="•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31863">
              <a:lnSpc>
                <a:spcPct val="95000"/>
              </a:lnSpc>
              <a:spcBef>
                <a:spcPct val="20000"/>
              </a:spcBef>
              <a:buChar char="•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31863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•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31863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•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31863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•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31863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•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fld id="{63948DA2-EF8B-45F2-962C-1F57A56E3008}" type="datetime1">
              <a:rPr lang="en-US" altLang="en-US" smtClean="0">
                <a:cs typeface="Arial" panose="020B0604020202020204" pitchFamily="34" charset="0"/>
              </a:rPr>
              <a:pPr>
                <a:lnSpc>
                  <a:spcPct val="100000"/>
                </a:lnSpc>
                <a:spcBef>
                  <a:spcPct val="0"/>
                </a:spcBef>
              </a:pPr>
              <a:t>3/17/2026</a:t>
            </a:fld>
            <a:endParaRPr lang="en-US" altLang="en-US"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>
            <a:extLst>
              <a:ext uri="{FF2B5EF4-FFF2-40B4-BE49-F238E27FC236}">
                <a16:creationId xmlns:a16="http://schemas.microsoft.com/office/drawing/2014/main" id="{41217BA1-7BA9-4558-8135-AEEB3347A0F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lnSpc>
                <a:spcPct val="95000"/>
              </a:lnSpc>
              <a:spcBef>
                <a:spcPct val="6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>
              <a:lnSpc>
                <a:spcPct val="95000"/>
              </a:lnSpc>
              <a:spcBef>
                <a:spcPct val="4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>
              <a:lnSpc>
                <a:spcPct val="95000"/>
              </a:lnSpc>
              <a:spcBef>
                <a:spcPct val="20000"/>
              </a:spcBef>
              <a:buChar char="•"/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>
              <a:lnSpc>
                <a:spcPct val="95000"/>
              </a:lnSpc>
              <a:spcBef>
                <a:spcPct val="20000"/>
              </a:spcBef>
              <a:buChar char="•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>
              <a:lnSpc>
                <a:spcPct val="95000"/>
              </a:lnSpc>
              <a:spcBef>
                <a:spcPct val="20000"/>
              </a:spcBef>
              <a:buChar char="•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•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•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•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•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239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49D589E-7E02-4097-9BE1-31B00CF9500E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917B6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2392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917B6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387" name="Rectangle 1031">
            <a:extLst>
              <a:ext uri="{FF2B5EF4-FFF2-40B4-BE49-F238E27FC236}">
                <a16:creationId xmlns:a16="http://schemas.microsoft.com/office/drawing/2014/main" id="{C8FB0D44-523A-41DA-9A59-10BBC5975F58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968750" y="8823325"/>
            <a:ext cx="3017838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76" tIns="46488" rIns="92976" bIns="46488" anchor="b"/>
          <a:lstStyle>
            <a:lvl1pPr defTabSz="930275">
              <a:lnSpc>
                <a:spcPct val="95000"/>
              </a:lnSpc>
              <a:spcBef>
                <a:spcPct val="6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30275">
              <a:lnSpc>
                <a:spcPct val="95000"/>
              </a:lnSpc>
              <a:spcBef>
                <a:spcPct val="4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30275">
              <a:lnSpc>
                <a:spcPct val="95000"/>
              </a:lnSpc>
              <a:spcBef>
                <a:spcPct val="20000"/>
              </a:spcBef>
              <a:buChar char="•"/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30275">
              <a:lnSpc>
                <a:spcPct val="95000"/>
              </a:lnSpc>
              <a:spcBef>
                <a:spcPct val="20000"/>
              </a:spcBef>
              <a:buChar char="•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30275">
              <a:lnSpc>
                <a:spcPct val="95000"/>
              </a:lnSpc>
              <a:spcBef>
                <a:spcPct val="20000"/>
              </a:spcBef>
              <a:buChar char="•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30275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•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30275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•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30275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•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30275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•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302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A25C859-748E-47B8-A31F-A3220F9CC916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917B69"/>
                </a:solidFill>
                <a:effectLst/>
                <a:uLnTx/>
                <a:uFillTx/>
                <a:latin typeface="News Gothic MT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3027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917B69"/>
              </a:solidFill>
              <a:effectLst/>
              <a:uLnTx/>
              <a:uFillTx/>
              <a:latin typeface="News Gothic MT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388" name="Rectangle 2">
            <a:extLst>
              <a:ext uri="{FF2B5EF4-FFF2-40B4-BE49-F238E27FC236}">
                <a16:creationId xmlns:a16="http://schemas.microsoft.com/office/drawing/2014/main" id="{142F853F-B417-4109-BA46-93B79F1FED8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8938" y="685800"/>
            <a:ext cx="6230937" cy="3505200"/>
          </a:xfrm>
          <a:ln/>
        </p:spPr>
      </p:sp>
      <p:sp>
        <p:nvSpPr>
          <p:cNvPr id="16389" name="Rectangle 3">
            <a:extLst>
              <a:ext uri="{FF2B5EF4-FFF2-40B4-BE49-F238E27FC236}">
                <a16:creationId xmlns:a16="http://schemas.microsoft.com/office/drawing/2014/main" id="{53691963-66E3-46EC-9C49-7F51E9A46F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5988" y="4419600"/>
            <a:ext cx="5178425" cy="4191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76" tIns="46488" rIns="92976" bIns="46488"/>
          <a:lstStyle/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A8804CB3-57D2-499F-A5F1-583D102DBFE0}" type="datetime1">
              <a:rPr lang="en-US" smtClean="0"/>
              <a:pPr>
                <a:defRPr/>
              </a:pPr>
              <a:t>3/17/2026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3057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21C2BCF-0CEB-44A0-97DB-0EA5C3802DD0}"/>
              </a:ext>
            </a:extLst>
          </p:cNvPr>
          <p:cNvSpPr/>
          <p:nvPr/>
        </p:nvSpPr>
        <p:spPr>
          <a:xfrm>
            <a:off x="0" y="5888038"/>
            <a:ext cx="12192000" cy="969962"/>
          </a:xfrm>
          <a:prstGeom prst="rect">
            <a:avLst/>
          </a:prstGeom>
          <a:solidFill>
            <a:srgbClr val="0086CF"/>
          </a:solidFill>
          <a:ln>
            <a:solidFill>
              <a:srgbClr val="0086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24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22B0B55-7B89-4A3F-91D2-797F283DC1F3}"/>
              </a:ext>
            </a:extLst>
          </p:cNvPr>
          <p:cNvSpPr/>
          <p:nvPr/>
        </p:nvSpPr>
        <p:spPr>
          <a:xfrm>
            <a:off x="0" y="0"/>
            <a:ext cx="12192000" cy="187779"/>
          </a:xfrm>
          <a:prstGeom prst="rect">
            <a:avLst/>
          </a:prstGeom>
          <a:solidFill>
            <a:srgbClr val="0086CF"/>
          </a:solidFill>
          <a:ln>
            <a:solidFill>
              <a:srgbClr val="0086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24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8" name="Text Box 2">
            <a:extLst>
              <a:ext uri="{FF2B5EF4-FFF2-40B4-BE49-F238E27FC236}">
                <a16:creationId xmlns:a16="http://schemas.microsoft.com/office/drawing/2014/main" id="{2929B929-4496-4F53-BF0B-0FC744FD72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5951" y="6242050"/>
            <a:ext cx="3147483" cy="261938"/>
          </a:xfrm>
          <a:prstGeom prst="rect">
            <a:avLst/>
          </a:prstGeom>
          <a:solidFill>
            <a:srgbClr val="0086CF"/>
          </a:solidFill>
          <a:ln w="9525">
            <a:solidFill>
              <a:srgbClr val="0086C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Aft>
                <a:spcPts val="1000"/>
              </a:spcAft>
              <a:defRPr/>
            </a:pPr>
            <a:r>
              <a:rPr lang="en-US" altLang="zh-CN" sz="1100" b="1">
                <a:solidFill>
                  <a:srgbClr val="FFFFFF"/>
                </a:solidFill>
                <a:latin typeface="Century Gothic" pitchFamily="34" charset="0"/>
                <a:ea typeface="SimSun" pitchFamily="2" charset="-122"/>
              </a:rPr>
              <a:t>Your partner in health training</a:t>
            </a:r>
            <a:endParaRPr lang="en-GB" sz="1800">
              <a:latin typeface="Century Gothic" pitchFamily="34" charset="0"/>
              <a:ea typeface="SimSun" pitchFamily="2" charset="-122"/>
            </a:endParaRP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6096001" y="938660"/>
            <a:ext cx="5010615" cy="2862532"/>
          </a:xfrm>
        </p:spPr>
        <p:txBody>
          <a:bodyPr/>
          <a:lstStyle/>
          <a:p>
            <a:endParaRPr lang="en-US"/>
          </a:p>
        </p:txBody>
      </p:sp>
      <p:sp>
        <p:nvSpPr>
          <p:cNvPr id="12" name="Title 2"/>
          <p:cNvSpPr>
            <a:spLocks noGrp="1"/>
          </p:cNvSpPr>
          <p:nvPr>
            <p:ph type="ctrTitle" sz="quarter"/>
          </p:nvPr>
        </p:nvSpPr>
        <p:spPr>
          <a:xfrm>
            <a:off x="1260968" y="4249571"/>
            <a:ext cx="9884833" cy="535531"/>
          </a:xfrm>
          <a:prstGeom prst="rect">
            <a:avLst/>
          </a:prstGeom>
        </p:spPr>
        <p:txBody>
          <a:bodyPr/>
          <a:lstStyle>
            <a:lvl1pPr algn="ctr">
              <a:defRPr b="1" baseline="0">
                <a:solidFill>
                  <a:schemeClr val="tx1"/>
                </a:solidFill>
                <a:latin typeface="Century Gothic" pitchFamily="34" charset="0"/>
                <a:cs typeface="Aharoni" pitchFamily="2" charset="-79"/>
              </a:defRPr>
            </a:lvl1pPr>
          </a:lstStyle>
          <a:p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1257701" y="4986338"/>
            <a:ext cx="9895016" cy="394184"/>
          </a:xfrm>
        </p:spPr>
        <p:txBody>
          <a:bodyPr/>
          <a:lstStyle>
            <a:lvl1pPr marL="0" indent="0" algn="ctr">
              <a:buNone/>
              <a:defRPr baseline="0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528168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7"/>
          <p:cNvSpPr>
            <a:spLocks noGrp="1"/>
          </p:cNvSpPr>
          <p:nvPr>
            <p:ph idx="1"/>
          </p:nvPr>
        </p:nvSpPr>
        <p:spPr>
          <a:xfrm>
            <a:off x="744354" y="1444171"/>
            <a:ext cx="10180065" cy="4782458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  <a:p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833967" y="461785"/>
            <a:ext cx="10193660" cy="55312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tx1"/>
                </a:solidFill>
                <a:latin typeface="Century Gothic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114645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757188" y="1435100"/>
            <a:ext cx="10205936" cy="4670425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719667" y="555674"/>
            <a:ext cx="10193660" cy="55312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tx1"/>
                </a:solidFill>
                <a:latin typeface="Century Gothic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519855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719667" y="555674"/>
            <a:ext cx="10193660" cy="55312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tx1"/>
                </a:solidFill>
                <a:latin typeface="Century Gothic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0"/>
          </p:nvPr>
        </p:nvSpPr>
        <p:spPr>
          <a:xfrm>
            <a:off x="821268" y="1395413"/>
            <a:ext cx="10088033" cy="4640262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191390038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719667" y="555674"/>
            <a:ext cx="10193660" cy="55312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tx1"/>
                </a:solidFill>
                <a:latin typeface="Century Gothic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772584" y="1327151"/>
            <a:ext cx="10160000" cy="47593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71526766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53981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sw-K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w-KE"/>
          </a:p>
        </p:txBody>
      </p:sp>
    </p:spTree>
    <p:extLst>
      <p:ext uri="{BB962C8B-B14F-4D97-AF65-F5344CB8AC3E}">
        <p14:creationId xmlns:p14="http://schemas.microsoft.com/office/powerpoint/2010/main" val="20103470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4">
            <a:extLst>
              <a:ext uri="{FF2B5EF4-FFF2-40B4-BE49-F238E27FC236}">
                <a16:creationId xmlns:a16="http://schemas.microsoft.com/office/drawing/2014/main" id="{92D6B703-B2C5-429B-8F46-55B961BBCB8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gray">
          <a:xfrm>
            <a:off x="457804" y="1371601"/>
            <a:ext cx="11082867" cy="494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  <a:endParaRPr lang="en-GB" alt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9605732-D3B6-4C07-9E65-124760B55A69}"/>
              </a:ext>
            </a:extLst>
          </p:cNvPr>
          <p:cNvSpPr/>
          <p:nvPr/>
        </p:nvSpPr>
        <p:spPr>
          <a:xfrm>
            <a:off x="0" y="0"/>
            <a:ext cx="12192000" cy="138024"/>
          </a:xfrm>
          <a:prstGeom prst="rect">
            <a:avLst/>
          </a:prstGeom>
          <a:solidFill>
            <a:srgbClr val="0086CF"/>
          </a:solidFill>
          <a:ln>
            <a:solidFill>
              <a:srgbClr val="0086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24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033" name="Title Placeholder 1">
            <a:extLst>
              <a:ext uri="{FF2B5EF4-FFF2-40B4-BE49-F238E27FC236}">
                <a16:creationId xmlns:a16="http://schemas.microsoft.com/office/drawing/2014/main" id="{3505E782-B6B7-40E3-B64E-BFCCC4995B6F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803" y="300039"/>
            <a:ext cx="11082867" cy="676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" name="Flowchart: Document 1">
            <a:extLst>
              <a:ext uri="{FF2B5EF4-FFF2-40B4-BE49-F238E27FC236}">
                <a16:creationId xmlns:a16="http://schemas.microsoft.com/office/drawing/2014/main" id="{FCE9A0CB-CE7A-BDAA-E9B0-C6654DABA583}"/>
              </a:ext>
            </a:extLst>
          </p:cNvPr>
          <p:cNvSpPr/>
          <p:nvPr userDrawn="1"/>
        </p:nvSpPr>
        <p:spPr>
          <a:xfrm flipV="1">
            <a:off x="10443" y="6476738"/>
            <a:ext cx="12192278" cy="38126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11"/>
              <a:gd name="connsiteY0" fmla="*/ 0 h 20826"/>
              <a:gd name="connsiteX1" fmla="*/ 21600 w 21611"/>
              <a:gd name="connsiteY1" fmla="*/ 0 h 20826"/>
              <a:gd name="connsiteX2" fmla="*/ 21611 w 21611"/>
              <a:gd name="connsiteY2" fmla="*/ 10334 h 20826"/>
              <a:gd name="connsiteX3" fmla="*/ 0 w 21611"/>
              <a:gd name="connsiteY3" fmla="*/ 20172 h 20826"/>
              <a:gd name="connsiteX4" fmla="*/ 0 w 21611"/>
              <a:gd name="connsiteY4" fmla="*/ 0 h 20826"/>
              <a:gd name="connsiteX0" fmla="*/ 0 w 21600"/>
              <a:gd name="connsiteY0" fmla="*/ 0 h 20686"/>
              <a:gd name="connsiteX1" fmla="*/ 21600 w 21600"/>
              <a:gd name="connsiteY1" fmla="*/ 0 h 20686"/>
              <a:gd name="connsiteX2" fmla="*/ 21594 w 21600"/>
              <a:gd name="connsiteY2" fmla="*/ 5944 h 20686"/>
              <a:gd name="connsiteX3" fmla="*/ 0 w 21600"/>
              <a:gd name="connsiteY3" fmla="*/ 20172 h 20686"/>
              <a:gd name="connsiteX4" fmla="*/ 0 w 21600"/>
              <a:gd name="connsiteY4" fmla="*/ 0 h 20686"/>
              <a:gd name="connsiteX0" fmla="*/ 0 w 21619"/>
              <a:gd name="connsiteY0" fmla="*/ 0 h 20673"/>
              <a:gd name="connsiteX1" fmla="*/ 21600 w 21619"/>
              <a:gd name="connsiteY1" fmla="*/ 0 h 20673"/>
              <a:gd name="connsiteX2" fmla="*/ 21619 w 21619"/>
              <a:gd name="connsiteY2" fmla="*/ 5428 h 20673"/>
              <a:gd name="connsiteX3" fmla="*/ 0 w 21619"/>
              <a:gd name="connsiteY3" fmla="*/ 20172 h 20673"/>
              <a:gd name="connsiteX4" fmla="*/ 0 w 21619"/>
              <a:gd name="connsiteY4" fmla="*/ 0 h 20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19" h="20673">
                <a:moveTo>
                  <a:pt x="0" y="0"/>
                </a:moveTo>
                <a:lnTo>
                  <a:pt x="21600" y="0"/>
                </a:lnTo>
                <a:cubicBezTo>
                  <a:pt x="21600" y="5774"/>
                  <a:pt x="21619" y="-346"/>
                  <a:pt x="21619" y="5428"/>
                </a:cubicBezTo>
                <a:cubicBezTo>
                  <a:pt x="10819" y="5428"/>
                  <a:pt x="10800" y="23922"/>
                  <a:pt x="0" y="20172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4095E96-47D5-63C1-BBC8-BD3F3F68DBCA}"/>
              </a:ext>
            </a:extLst>
          </p:cNvPr>
          <p:cNvCxnSpPr/>
          <p:nvPr userDrawn="1"/>
        </p:nvCxnSpPr>
        <p:spPr>
          <a:xfrm>
            <a:off x="0" y="1184424"/>
            <a:ext cx="12192000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83" r:id="rId1"/>
    <p:sldLayoutId id="2147484084" r:id="rId2"/>
    <p:sldLayoutId id="2147484078" r:id="rId3"/>
    <p:sldLayoutId id="2147484079" r:id="rId4"/>
    <p:sldLayoutId id="2147484080" r:id="rId5"/>
    <p:sldLayoutId id="2147484081" r:id="rId6"/>
    <p:sldLayoutId id="2147484082" r:id="rId7"/>
  </p:sldLayoutIdLst>
  <p:transition/>
  <p:hf hdr="0" dt="0"/>
  <p:txStyles>
    <p:titleStyle>
      <a:lvl1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Calibri" pitchFamily="34" charset="0"/>
        </a:defRPr>
      </a:lvl2pPr>
      <a:lvl3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Calibri" pitchFamily="34" charset="0"/>
        </a:defRPr>
      </a:lvl3pPr>
      <a:lvl4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Calibri" pitchFamily="34" charset="0"/>
        </a:defRPr>
      </a:lvl4pPr>
      <a:lvl5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Calibri" pitchFamily="34" charset="0"/>
        </a:defRPr>
      </a:lvl5pPr>
      <a:lvl6pPr marL="457200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>
          <a:solidFill>
            <a:schemeClr val="folHlink"/>
          </a:solidFill>
          <a:latin typeface="Arial" charset="0"/>
        </a:defRPr>
      </a:lvl6pPr>
      <a:lvl7pPr marL="914400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>
          <a:solidFill>
            <a:schemeClr val="folHlink"/>
          </a:solidFill>
          <a:latin typeface="Arial" charset="0"/>
        </a:defRPr>
      </a:lvl7pPr>
      <a:lvl8pPr marL="1371600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>
          <a:solidFill>
            <a:schemeClr val="folHlink"/>
          </a:solidFill>
          <a:latin typeface="Arial" charset="0"/>
        </a:defRPr>
      </a:lvl8pPr>
      <a:lvl9pPr marL="1828800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>
          <a:solidFill>
            <a:schemeClr val="folHlink"/>
          </a:solidFill>
          <a:latin typeface="Arial" charset="0"/>
        </a:defRPr>
      </a:lvl9pPr>
    </p:titleStyle>
    <p:bodyStyle>
      <a:lvl1pPr marL="233363" indent="-233363" algn="l" rtl="0" eaLnBrk="0" fontAlgn="base" hangingPunct="0">
        <a:lnSpc>
          <a:spcPct val="95000"/>
        </a:lnSpc>
        <a:spcBef>
          <a:spcPct val="75000"/>
        </a:spcBef>
        <a:spcAft>
          <a:spcPct val="0"/>
        </a:spcAft>
        <a:buClr>
          <a:srgbClr val="002060"/>
        </a:buClr>
        <a:buSzPct val="110000"/>
        <a:buFont typeface="Wingdings" panose="05000000000000000000" pitchFamily="2" charset="2"/>
        <a:buChar char="§"/>
        <a:defRPr sz="2400">
          <a:solidFill>
            <a:srgbClr val="000000"/>
          </a:solidFill>
          <a:latin typeface="Calibri" pitchFamily="34" charset="0"/>
          <a:ea typeface="Calibri" pitchFamily="34" charset="0"/>
          <a:cs typeface="Calibri" pitchFamily="34" charset="0"/>
        </a:defRPr>
      </a:lvl1pPr>
      <a:lvl2pPr marL="398463" indent="-163513" algn="l" rtl="0" eaLnBrk="0" fontAlgn="base" hangingPunct="0">
        <a:lnSpc>
          <a:spcPct val="95000"/>
        </a:lnSpc>
        <a:spcBef>
          <a:spcPct val="40000"/>
        </a:spcBef>
        <a:spcAft>
          <a:spcPct val="0"/>
        </a:spcAft>
        <a:buClr>
          <a:srgbClr val="0070C0"/>
        </a:buClr>
        <a:buFont typeface="Arial" panose="020B0604020202020204" pitchFamily="34" charset="0"/>
        <a:buChar char="•"/>
        <a:defRPr sz="2000">
          <a:solidFill>
            <a:srgbClr val="000000"/>
          </a:solidFill>
          <a:latin typeface="Calibri" pitchFamily="34" charset="0"/>
          <a:ea typeface="Calibri" pitchFamily="34" charset="0"/>
          <a:cs typeface="Calibri" pitchFamily="34" charset="0"/>
        </a:defRPr>
      </a:lvl2pPr>
      <a:lvl3pPr marL="577850" indent="-177800" algn="l" rtl="0" eaLnBrk="0" fontAlgn="base" hangingPunct="0">
        <a:lnSpc>
          <a:spcPct val="95000"/>
        </a:lnSpc>
        <a:spcBef>
          <a:spcPct val="30000"/>
        </a:spcBef>
        <a:spcAft>
          <a:spcPct val="0"/>
        </a:spcAft>
        <a:buFont typeface="Arial" panose="020B0604020202020204" pitchFamily="34" charset="0"/>
        <a:buChar char="-"/>
        <a:defRPr sz="2400">
          <a:solidFill>
            <a:srgbClr val="000000"/>
          </a:solidFill>
          <a:latin typeface="Calibri" pitchFamily="34" charset="0"/>
          <a:ea typeface="Calibri" pitchFamily="34" charset="0"/>
          <a:cs typeface="Calibri" pitchFamily="34" charset="0"/>
        </a:defRPr>
      </a:lvl3pPr>
      <a:lvl4pPr marL="752475" indent="-173038" algn="l" rtl="0" eaLnBrk="0" fontAlgn="base" hangingPunct="0">
        <a:lnSpc>
          <a:spcPct val="95000"/>
        </a:lnSpc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600">
          <a:solidFill>
            <a:srgbClr val="000000"/>
          </a:solidFill>
          <a:latin typeface="Calibri" pitchFamily="34" charset="0"/>
          <a:ea typeface="Calibri" pitchFamily="34" charset="0"/>
          <a:cs typeface="Calibri" pitchFamily="34" charset="0"/>
        </a:defRPr>
      </a:lvl4pPr>
      <a:lvl5pPr marL="917575" indent="-163513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rgbClr val="000000"/>
          </a:solidFill>
          <a:latin typeface="Calibri" pitchFamily="34" charset="0"/>
          <a:ea typeface="Calibri" pitchFamily="34" charset="0"/>
          <a:cs typeface="Calibri" pitchFamily="34" charset="0"/>
        </a:defRPr>
      </a:lvl5pPr>
      <a:lvl6pPr marL="1374775" indent="-163513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1831975" indent="-163513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2289175" indent="-163513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2746375" indent="-163513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B45C1E0-46BC-482B-AEA7-325B46EFF6B4}"/>
              </a:ext>
            </a:extLst>
          </p:cNvPr>
          <p:cNvSpPr/>
          <p:nvPr/>
        </p:nvSpPr>
        <p:spPr>
          <a:xfrm>
            <a:off x="1524000" y="5888038"/>
            <a:ext cx="9144000" cy="969962"/>
          </a:xfrm>
          <a:prstGeom prst="rect">
            <a:avLst/>
          </a:prstGeom>
          <a:solidFill>
            <a:srgbClr val="0086CF"/>
          </a:solidFill>
          <a:ln>
            <a:solidFill>
              <a:srgbClr val="0086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7173" name="Picture 1">
            <a:extLst>
              <a:ext uri="{FF2B5EF4-FFF2-40B4-BE49-F238E27FC236}">
                <a16:creationId xmlns:a16="http://schemas.microsoft.com/office/drawing/2014/main" id="{9FE7FEBC-649B-4B2A-A460-2D26C09AE3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924" y="1375984"/>
            <a:ext cx="768282" cy="768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4" name="Text Box 2">
            <a:extLst>
              <a:ext uri="{FF2B5EF4-FFF2-40B4-BE49-F238E27FC236}">
                <a16:creationId xmlns:a16="http://schemas.microsoft.com/office/drawing/2014/main" id="{733EEBC2-2468-455A-894F-BB369527DE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3065" y="5970344"/>
            <a:ext cx="9535752" cy="836126"/>
          </a:xfrm>
          <a:prstGeom prst="rect">
            <a:avLst/>
          </a:prstGeom>
          <a:solidFill>
            <a:srgbClr val="0086CF"/>
          </a:solidFill>
          <a:ln w="9525">
            <a:solidFill>
              <a:srgbClr val="0086CF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lnSpc>
                <a:spcPct val="95000"/>
              </a:lnSpc>
              <a:spcBef>
                <a:spcPct val="75000"/>
              </a:spcBef>
              <a:buClr>
                <a:srgbClr val="002060"/>
              </a:buClr>
              <a:buSzPct val="110000"/>
              <a:buFont typeface="Wingdings" panose="05000000000000000000" pitchFamily="2" charset="2"/>
              <a:buChar char="§"/>
              <a:defRPr sz="24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>
              <a:lnSpc>
                <a:spcPct val="95000"/>
              </a:lnSpc>
              <a:spcBef>
                <a:spcPct val="40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>
              <a:lnSpc>
                <a:spcPct val="95000"/>
              </a:lnSpc>
              <a:spcBef>
                <a:spcPct val="30000"/>
              </a:spcBef>
              <a:buFont typeface="Arial" panose="020B0604020202020204" pitchFamily="34" charset="0"/>
              <a:buChar char="-"/>
              <a:defRPr sz="24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>
              <a:lnSpc>
                <a:spcPct val="95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None/>
            </a:pPr>
            <a:r>
              <a:rPr lang="en-US" altLang="zh-CN" b="1" dirty="0">
                <a:solidFill>
                  <a:srgbClr val="FFFFFF"/>
                </a:solidFill>
                <a:latin typeface="Century Gothic" panose="020B0502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TANZANIAN TRAINING CENTRE FOR INTERNATIONAL HEALTH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None/>
            </a:pPr>
            <a:r>
              <a:rPr lang="en-US" altLang="zh-CN" sz="1600" b="1" dirty="0">
                <a:solidFill>
                  <a:srgbClr val="FFFFFF"/>
                </a:solidFill>
                <a:latin typeface="Century Gothic" panose="020B0502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Your partner in health training</a:t>
            </a:r>
            <a:endParaRPr lang="en-GB" altLang="en-US" sz="2800" dirty="0">
              <a:solidFill>
                <a:schemeClr val="tx1"/>
              </a:solidFill>
              <a:latin typeface="Century Gothic" panose="020B0502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7EC7BA6A-8679-4EC3-BD9D-B0263A8A4C29}"/>
              </a:ext>
            </a:extLst>
          </p:cNvPr>
          <p:cNvPicPr>
            <a:picLocks noGrp="1" noChangeAspect="1" noChangeArrowheads="1"/>
          </p:cNvPicPr>
          <p:nvPr>
            <p:ph type="pic" sz="quarter" idx="10"/>
          </p:nvPr>
        </p:nvPicPr>
        <p:blipFill rotWithShape="1">
          <a:blip r:embed="rId5"/>
          <a:srcRect l="-2383" t="-2543" r="2217" b="20825"/>
          <a:stretch/>
        </p:blipFill>
        <p:spPr bwMode="auto">
          <a:xfrm>
            <a:off x="-311483" y="973135"/>
            <a:ext cx="12528884" cy="4945596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1E149BA-A284-4F35-9BF4-D1A063F28F1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5754" y="426641"/>
            <a:ext cx="2184492" cy="2131441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custDataLst>
      <p:tags r:id="rId1"/>
    </p:custData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72" name="Text Box 12">
            <a:extLst>
              <a:ext uri="{FF2B5EF4-FFF2-40B4-BE49-F238E27FC236}">
                <a16:creationId xmlns:a16="http://schemas.microsoft.com/office/drawing/2014/main" id="{944BDD62-6639-4012-B872-2974395E35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6149976"/>
            <a:ext cx="39624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5000"/>
              </a:lnSpc>
              <a:spcBef>
                <a:spcPct val="75000"/>
              </a:spcBef>
              <a:buClr>
                <a:srgbClr val="002060"/>
              </a:buClr>
              <a:buSzPct val="110000"/>
              <a:buFont typeface="Wingdings" panose="05000000000000000000" pitchFamily="2" charset="2"/>
              <a:buChar char="§"/>
              <a:defRPr sz="24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>
              <a:lnSpc>
                <a:spcPct val="95000"/>
              </a:lnSpc>
              <a:spcBef>
                <a:spcPct val="40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>
              <a:lnSpc>
                <a:spcPct val="95000"/>
              </a:lnSpc>
              <a:spcBef>
                <a:spcPct val="30000"/>
              </a:spcBef>
              <a:buFont typeface="Arial" panose="020B0604020202020204" pitchFamily="34" charset="0"/>
              <a:buChar char="-"/>
              <a:defRPr sz="24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>
              <a:lnSpc>
                <a:spcPct val="95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      </a:t>
            </a:r>
            <a:endParaRPr kumimoji="0" lang="de-DE" altLang="en-US" sz="1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373" name="Text Box 13">
            <a:extLst>
              <a:ext uri="{FF2B5EF4-FFF2-40B4-BE49-F238E27FC236}">
                <a16:creationId xmlns:a16="http://schemas.microsoft.com/office/drawing/2014/main" id="{B4BDC17B-DCB1-4673-B081-0CB3FDA711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3812" y="271621"/>
            <a:ext cx="1140437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5000"/>
              </a:lnSpc>
              <a:spcBef>
                <a:spcPct val="75000"/>
              </a:spcBef>
              <a:buClr>
                <a:srgbClr val="002060"/>
              </a:buClr>
              <a:buSzPct val="110000"/>
              <a:buFont typeface="Wingdings" panose="05000000000000000000" pitchFamily="2" charset="2"/>
              <a:buChar char="§"/>
              <a:defRPr sz="24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>
              <a:lnSpc>
                <a:spcPct val="95000"/>
              </a:lnSpc>
              <a:spcBef>
                <a:spcPct val="40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>
              <a:lnSpc>
                <a:spcPct val="95000"/>
              </a:lnSpc>
              <a:spcBef>
                <a:spcPct val="30000"/>
              </a:spcBef>
              <a:buFont typeface="Arial" panose="020B0604020202020204" pitchFamily="34" charset="0"/>
              <a:buChar char="-"/>
              <a:defRPr sz="24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>
              <a:lnSpc>
                <a:spcPct val="95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</a:rPr>
              <a:t>The Ifakara Cluster, a Unique Collaboration</a:t>
            </a:r>
          </a:p>
        </p:txBody>
      </p:sp>
      <p:sp>
        <p:nvSpPr>
          <p:cNvPr id="15376" name="Text Box 16">
            <a:extLst>
              <a:ext uri="{FF2B5EF4-FFF2-40B4-BE49-F238E27FC236}">
                <a16:creationId xmlns:a16="http://schemas.microsoft.com/office/drawing/2014/main" id="{5A6EFABF-E0CE-4B1E-A6B9-DE89AB48D7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620714"/>
            <a:ext cx="226853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5000"/>
              </a:lnSpc>
              <a:spcBef>
                <a:spcPct val="75000"/>
              </a:spcBef>
              <a:buClr>
                <a:srgbClr val="002060"/>
              </a:buClr>
              <a:buSzPct val="110000"/>
              <a:buFont typeface="Wingdings" panose="05000000000000000000" pitchFamily="2" charset="2"/>
              <a:buChar char="§"/>
              <a:defRPr sz="24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>
              <a:lnSpc>
                <a:spcPct val="95000"/>
              </a:lnSpc>
              <a:spcBef>
                <a:spcPct val="40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>
              <a:lnSpc>
                <a:spcPct val="95000"/>
              </a:lnSpc>
              <a:spcBef>
                <a:spcPct val="30000"/>
              </a:spcBef>
              <a:buFont typeface="Arial" panose="020B0604020202020204" pitchFamily="34" charset="0"/>
              <a:buChar char="-"/>
              <a:defRPr sz="24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>
              <a:lnSpc>
                <a:spcPct val="95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Rectangle: Single Corner Snipped 7">
            <a:extLst>
              <a:ext uri="{FF2B5EF4-FFF2-40B4-BE49-F238E27FC236}">
                <a16:creationId xmlns:a16="http://schemas.microsoft.com/office/drawing/2014/main" id="{A90F4BA3-9B7A-4E45-88B7-BEC3CAF5E213}"/>
              </a:ext>
            </a:extLst>
          </p:cNvPr>
          <p:cNvSpPr/>
          <p:nvPr/>
        </p:nvSpPr>
        <p:spPr>
          <a:xfrm>
            <a:off x="3731783" y="2088421"/>
            <a:ext cx="4728434" cy="2440849"/>
          </a:xfrm>
          <a:prstGeom prst="snip1Rect">
            <a:avLst/>
          </a:prstGeom>
          <a:solidFill>
            <a:schemeClr val="bg1"/>
          </a:solidFill>
          <a:ln>
            <a:solidFill>
              <a:srgbClr val="0086CF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ctr" defTabSz="914400" rtl="0" eaLnBrk="0" fontAlgn="base" latinLnBrk="0" hangingPunct="0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Training in health,</a:t>
            </a:r>
          </a:p>
          <a:p>
            <a:pPr marL="0" marR="0" lvl="0" indent="0" algn="ctr" defTabSz="914400" rtl="0" eaLnBrk="0" fontAlgn="base" latinLnBrk="0" hangingPunct="0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Clinical services,</a:t>
            </a:r>
          </a:p>
          <a:p>
            <a:pPr marL="0" marR="0" lvl="0" indent="0" algn="ctr" defTabSz="914400" rtl="0" eaLnBrk="0" fontAlgn="base" latinLnBrk="0" hangingPunct="0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Research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533EE9C-2FF8-40E5-88C6-2456FDCAA2F4}"/>
              </a:ext>
            </a:extLst>
          </p:cNvPr>
          <p:cNvSpPr/>
          <p:nvPr/>
        </p:nvSpPr>
        <p:spPr>
          <a:xfrm>
            <a:off x="9426932" y="1504459"/>
            <a:ext cx="2462543" cy="82386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SFUCHAS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A0BE37CE-C1B2-4B2C-B8C8-DBEB036F1746}"/>
              </a:ext>
            </a:extLst>
          </p:cNvPr>
          <p:cNvSpPr/>
          <p:nvPr/>
        </p:nvSpPr>
        <p:spPr>
          <a:xfrm>
            <a:off x="619886" y="1524501"/>
            <a:ext cx="2462543" cy="885278"/>
          </a:xfrm>
          <a:prstGeom prst="roundRect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TTCIH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E61C9EAA-6715-483D-B707-D6CBA1E1CF18}"/>
              </a:ext>
            </a:extLst>
          </p:cNvPr>
          <p:cNvSpPr/>
          <p:nvPr/>
        </p:nvSpPr>
        <p:spPr>
          <a:xfrm>
            <a:off x="619886" y="4380454"/>
            <a:ext cx="2462543" cy="82386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IHI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15D828BB-435D-42E6-B44F-1CF19843ABD7}"/>
              </a:ext>
            </a:extLst>
          </p:cNvPr>
          <p:cNvSpPr/>
          <p:nvPr/>
        </p:nvSpPr>
        <p:spPr>
          <a:xfrm>
            <a:off x="2037597" y="5532534"/>
            <a:ext cx="2462543" cy="82386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SFRRH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C6B472F2-820B-4951-98D6-9B17181C3556}"/>
              </a:ext>
            </a:extLst>
          </p:cNvPr>
          <p:cNvSpPr/>
          <p:nvPr/>
        </p:nvSpPr>
        <p:spPr>
          <a:xfrm>
            <a:off x="9596942" y="3894885"/>
            <a:ext cx="2462543" cy="82386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EMIC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2568944-D5F4-4276-A9D4-1F3A5B45832C}"/>
              </a:ext>
            </a:extLst>
          </p:cNvPr>
          <p:cNvCxnSpPr>
            <a:cxnSpLocks/>
          </p:cNvCxnSpPr>
          <p:nvPr/>
        </p:nvCxnSpPr>
        <p:spPr>
          <a:xfrm>
            <a:off x="3082429" y="2328324"/>
            <a:ext cx="649354" cy="52357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F77C7857-4BD9-4E80-AABA-8096F628B09D}"/>
              </a:ext>
            </a:extLst>
          </p:cNvPr>
          <p:cNvCxnSpPr>
            <a:cxnSpLocks/>
          </p:cNvCxnSpPr>
          <p:nvPr/>
        </p:nvCxnSpPr>
        <p:spPr>
          <a:xfrm flipH="1">
            <a:off x="8460217" y="2204629"/>
            <a:ext cx="966717" cy="56848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0B008A60-6194-4DB8-A967-7D4306AA6B6D}"/>
              </a:ext>
            </a:extLst>
          </p:cNvPr>
          <p:cNvCxnSpPr>
            <a:cxnSpLocks/>
          </p:cNvCxnSpPr>
          <p:nvPr/>
        </p:nvCxnSpPr>
        <p:spPr>
          <a:xfrm flipV="1">
            <a:off x="4098964" y="4529270"/>
            <a:ext cx="0" cy="100326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C41F6A20-CC22-44A9-8F6B-AEE567F44E6D}"/>
              </a:ext>
            </a:extLst>
          </p:cNvPr>
          <p:cNvCxnSpPr>
            <a:cxnSpLocks/>
          </p:cNvCxnSpPr>
          <p:nvPr/>
        </p:nvCxnSpPr>
        <p:spPr>
          <a:xfrm flipV="1">
            <a:off x="3082428" y="4030485"/>
            <a:ext cx="649355" cy="46126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0CB1997E-545F-497A-B432-5C122AFA52B0}"/>
              </a:ext>
            </a:extLst>
          </p:cNvPr>
          <p:cNvCxnSpPr>
            <a:cxnSpLocks/>
          </p:cNvCxnSpPr>
          <p:nvPr/>
        </p:nvCxnSpPr>
        <p:spPr>
          <a:xfrm flipH="1" flipV="1">
            <a:off x="8435307" y="3581831"/>
            <a:ext cx="1161635" cy="51160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57879316-11A1-4E51-924D-99CEC07B3574}"/>
              </a:ext>
            </a:extLst>
          </p:cNvPr>
          <p:cNvGrpSpPr/>
          <p:nvPr/>
        </p:nvGrpSpPr>
        <p:grpSpPr>
          <a:xfrm>
            <a:off x="7661250" y="4529270"/>
            <a:ext cx="2462543" cy="1798653"/>
            <a:chOff x="7180538" y="4529270"/>
            <a:chExt cx="2462543" cy="1798653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DE711456-8755-449C-8A03-20A8516F3D72}"/>
                </a:ext>
              </a:extLst>
            </p:cNvPr>
            <p:cNvSpPr/>
            <p:nvPr/>
          </p:nvSpPr>
          <p:spPr>
            <a:xfrm>
              <a:off x="7180538" y="5504058"/>
              <a:ext cx="2462543" cy="823865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</a:rPr>
                <a:t>GSCH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endParaRPr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E53AF4C7-87DE-4779-8140-1627A0854B1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831257" y="4529270"/>
              <a:ext cx="0" cy="974788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2C1CF1E-DCC7-8A58-D047-6A4D6C29B1AA}"/>
              </a:ext>
            </a:extLst>
          </p:cNvPr>
          <p:cNvSpPr/>
          <p:nvPr/>
        </p:nvSpPr>
        <p:spPr>
          <a:xfrm>
            <a:off x="4651793" y="5504057"/>
            <a:ext cx="2895974" cy="82386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SolidarMed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D28FD12A-4A74-F838-AFD6-BB4046DE7986}"/>
              </a:ext>
            </a:extLst>
          </p:cNvPr>
          <p:cNvCxnSpPr>
            <a:cxnSpLocks/>
            <a:stCxn id="3" idx="0"/>
            <a:endCxn id="8" idx="1"/>
          </p:cNvCxnSpPr>
          <p:nvPr/>
        </p:nvCxnSpPr>
        <p:spPr>
          <a:xfrm flipH="1" flipV="1">
            <a:off x="6096000" y="4529270"/>
            <a:ext cx="3780" cy="97478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BA0884C9-ABE0-154C-C183-696F213DA8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9169" y="278066"/>
            <a:ext cx="10193660" cy="784603"/>
          </a:xfrm>
        </p:spPr>
        <p:txBody>
          <a:bodyPr/>
          <a:lstStyle/>
          <a:p>
            <a:pPr algn="ctr"/>
            <a:r>
              <a:rPr lang="en-US" sz="4000" dirty="0"/>
              <a:t>TTCIH History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5D637FB-1902-D53D-6C7B-6E7DEF86F4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2126" y="1219199"/>
            <a:ext cx="7121237" cy="474749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94832E1-9D38-46A9-85D8-46A6AE374CB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075" t="16373" r="7995" b="28181"/>
          <a:stretch>
            <a:fillRect/>
          </a:stretch>
        </p:blipFill>
        <p:spPr>
          <a:xfrm>
            <a:off x="3509817" y="5646566"/>
            <a:ext cx="4585856" cy="933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151571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16071B-0C33-79F0-1415-BD78307058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9997A7F7-245C-724A-1423-8338801819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4722">
            <a:off x="7739427" y="4015986"/>
            <a:ext cx="4375682" cy="27142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BC0F35E-CCCF-8F9B-3DB0-BCEF5FD4CF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402134">
            <a:off x="8489494" y="1413266"/>
            <a:ext cx="3679332" cy="260396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F022F80-E86F-1A59-824F-B5BFA783C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9170" y="282654"/>
            <a:ext cx="10193660" cy="784603"/>
          </a:xfrm>
        </p:spPr>
        <p:txBody>
          <a:bodyPr/>
          <a:lstStyle/>
          <a:p>
            <a:pPr algn="ctr"/>
            <a:r>
              <a:rPr lang="en-US" sz="4000" dirty="0"/>
              <a:t>TTCIH History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AB157BA-823E-B605-3A55-041CFBCFDD1A}"/>
              </a:ext>
            </a:extLst>
          </p:cNvPr>
          <p:cNvGrpSpPr/>
          <p:nvPr/>
        </p:nvGrpSpPr>
        <p:grpSpPr>
          <a:xfrm>
            <a:off x="158371" y="1319811"/>
            <a:ext cx="8461861" cy="938151"/>
            <a:chOff x="376912" y="1412241"/>
            <a:chExt cx="10643389" cy="938151"/>
          </a:xfrm>
        </p:grpSpPr>
        <p:sp>
          <p:nvSpPr>
            <p:cNvPr id="5" name="Rectangle: Folded Corner 4">
              <a:extLst>
                <a:ext uri="{FF2B5EF4-FFF2-40B4-BE49-F238E27FC236}">
                  <a16:creationId xmlns:a16="http://schemas.microsoft.com/office/drawing/2014/main" id="{D847AE5B-3DFE-CEA9-3D40-8C1EB93C7C23}"/>
                </a:ext>
              </a:extLst>
            </p:cNvPr>
            <p:cNvSpPr/>
            <p:nvPr/>
          </p:nvSpPr>
          <p:spPr>
            <a:xfrm rot="150059">
              <a:off x="376912" y="1412241"/>
              <a:ext cx="2420578" cy="938151"/>
            </a:xfrm>
            <a:custGeom>
              <a:avLst/>
              <a:gdLst>
                <a:gd name="csX0" fmla="*/ 0 w 2420578"/>
                <a:gd name="csY0" fmla="*/ 0 h 938151"/>
                <a:gd name="csX1" fmla="*/ 435704 w 2420578"/>
                <a:gd name="csY1" fmla="*/ 0 h 938151"/>
                <a:gd name="csX2" fmla="*/ 895614 w 2420578"/>
                <a:gd name="csY2" fmla="*/ 0 h 938151"/>
                <a:gd name="csX3" fmla="*/ 1331318 w 2420578"/>
                <a:gd name="csY3" fmla="*/ 0 h 938151"/>
                <a:gd name="csX4" fmla="*/ 1839639 w 2420578"/>
                <a:gd name="csY4" fmla="*/ 0 h 938151"/>
                <a:gd name="csX5" fmla="*/ 2420578 w 2420578"/>
                <a:gd name="csY5" fmla="*/ 0 h 938151"/>
                <a:gd name="csX6" fmla="*/ 2420578 w 2420578"/>
                <a:gd name="csY6" fmla="*/ 406530 h 938151"/>
                <a:gd name="csX7" fmla="*/ 2420578 w 2420578"/>
                <a:gd name="csY7" fmla="*/ 781789 h 938151"/>
                <a:gd name="csX8" fmla="*/ 2264216 w 2420578"/>
                <a:gd name="csY8" fmla="*/ 938151 h 938151"/>
                <a:gd name="csX9" fmla="*/ 1698162 w 2420578"/>
                <a:gd name="csY9" fmla="*/ 938151 h 938151"/>
                <a:gd name="csX10" fmla="*/ 1200034 w 2420578"/>
                <a:gd name="csY10" fmla="*/ 938151 h 938151"/>
                <a:gd name="csX11" fmla="*/ 679265 w 2420578"/>
                <a:gd name="csY11" fmla="*/ 938151 h 938151"/>
                <a:gd name="csX12" fmla="*/ 0 w 2420578"/>
                <a:gd name="csY12" fmla="*/ 938151 h 938151"/>
                <a:gd name="csX13" fmla="*/ 0 w 2420578"/>
                <a:gd name="csY13" fmla="*/ 450312 h 938151"/>
                <a:gd name="csX14" fmla="*/ 0 w 2420578"/>
                <a:gd name="csY14" fmla="*/ 0 h 938151"/>
                <a:gd name="csX0" fmla="*/ 2264216 w 2420578"/>
                <a:gd name="csY0" fmla="*/ 938151 h 938151"/>
                <a:gd name="csX1" fmla="*/ 2295489 w 2420578"/>
                <a:gd name="csY1" fmla="*/ 813062 h 938151"/>
                <a:gd name="csX2" fmla="*/ 2420578 w 2420578"/>
                <a:gd name="csY2" fmla="*/ 781789 h 938151"/>
                <a:gd name="csX3" fmla="*/ 2264216 w 2420578"/>
                <a:gd name="csY3" fmla="*/ 938151 h 938151"/>
                <a:gd name="csX0" fmla="*/ 2264216 w 2420578"/>
                <a:gd name="csY0" fmla="*/ 938151 h 938151"/>
                <a:gd name="csX1" fmla="*/ 2295489 w 2420578"/>
                <a:gd name="csY1" fmla="*/ 813062 h 938151"/>
                <a:gd name="csX2" fmla="*/ 2420578 w 2420578"/>
                <a:gd name="csY2" fmla="*/ 781789 h 938151"/>
                <a:gd name="csX3" fmla="*/ 2264216 w 2420578"/>
                <a:gd name="csY3" fmla="*/ 938151 h 938151"/>
                <a:gd name="csX4" fmla="*/ 1743446 w 2420578"/>
                <a:gd name="csY4" fmla="*/ 938151 h 938151"/>
                <a:gd name="csX5" fmla="*/ 1177392 w 2420578"/>
                <a:gd name="csY5" fmla="*/ 938151 h 938151"/>
                <a:gd name="csX6" fmla="*/ 588696 w 2420578"/>
                <a:gd name="csY6" fmla="*/ 938151 h 938151"/>
                <a:gd name="csX7" fmla="*/ 0 w 2420578"/>
                <a:gd name="csY7" fmla="*/ 938151 h 938151"/>
                <a:gd name="csX8" fmla="*/ 0 w 2420578"/>
                <a:gd name="csY8" fmla="*/ 487839 h 938151"/>
                <a:gd name="csX9" fmla="*/ 0 w 2420578"/>
                <a:gd name="csY9" fmla="*/ 0 h 938151"/>
                <a:gd name="csX10" fmla="*/ 411498 w 2420578"/>
                <a:gd name="csY10" fmla="*/ 0 h 938151"/>
                <a:gd name="csX11" fmla="*/ 895614 w 2420578"/>
                <a:gd name="csY11" fmla="*/ 0 h 938151"/>
                <a:gd name="csX12" fmla="*/ 1428141 w 2420578"/>
                <a:gd name="csY12" fmla="*/ 0 h 938151"/>
                <a:gd name="csX13" fmla="*/ 1888051 w 2420578"/>
                <a:gd name="csY13" fmla="*/ 0 h 938151"/>
                <a:gd name="csX14" fmla="*/ 2420578 w 2420578"/>
                <a:gd name="csY14" fmla="*/ 0 h 938151"/>
                <a:gd name="csX15" fmla="*/ 2420578 w 2420578"/>
                <a:gd name="csY15" fmla="*/ 390895 h 938151"/>
                <a:gd name="csX16" fmla="*/ 2420578 w 2420578"/>
                <a:gd name="csY16" fmla="*/ 781789 h 93815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</a:cxnLst>
              <a:rect l="l" t="t" r="r" b="b"/>
              <a:pathLst>
                <a:path w="2420578" h="938151" stroke="0" extrusionOk="0">
                  <a:moveTo>
                    <a:pt x="0" y="0"/>
                  </a:moveTo>
                  <a:cubicBezTo>
                    <a:pt x="122458" y="-16563"/>
                    <a:pt x="221211" y="52023"/>
                    <a:pt x="435704" y="0"/>
                  </a:cubicBezTo>
                  <a:cubicBezTo>
                    <a:pt x="650197" y="-52023"/>
                    <a:pt x="683005" y="31424"/>
                    <a:pt x="895614" y="0"/>
                  </a:cubicBezTo>
                  <a:cubicBezTo>
                    <a:pt x="1108223" y="-31424"/>
                    <a:pt x="1128795" y="10293"/>
                    <a:pt x="1331318" y="0"/>
                  </a:cubicBezTo>
                  <a:cubicBezTo>
                    <a:pt x="1533841" y="-10293"/>
                    <a:pt x="1603896" y="16233"/>
                    <a:pt x="1839639" y="0"/>
                  </a:cubicBezTo>
                  <a:cubicBezTo>
                    <a:pt x="2075382" y="-16233"/>
                    <a:pt x="2262420" y="43383"/>
                    <a:pt x="2420578" y="0"/>
                  </a:cubicBezTo>
                  <a:cubicBezTo>
                    <a:pt x="2427239" y="184477"/>
                    <a:pt x="2374955" y="243616"/>
                    <a:pt x="2420578" y="406530"/>
                  </a:cubicBezTo>
                  <a:cubicBezTo>
                    <a:pt x="2466201" y="569444"/>
                    <a:pt x="2397076" y="704683"/>
                    <a:pt x="2420578" y="781789"/>
                  </a:cubicBezTo>
                  <a:cubicBezTo>
                    <a:pt x="2355627" y="854827"/>
                    <a:pt x="2300173" y="882164"/>
                    <a:pt x="2264216" y="938151"/>
                  </a:cubicBezTo>
                  <a:cubicBezTo>
                    <a:pt x="2110602" y="961054"/>
                    <a:pt x="1975032" y="929455"/>
                    <a:pt x="1698162" y="938151"/>
                  </a:cubicBezTo>
                  <a:cubicBezTo>
                    <a:pt x="1421292" y="946847"/>
                    <a:pt x="1303783" y="899809"/>
                    <a:pt x="1200034" y="938151"/>
                  </a:cubicBezTo>
                  <a:cubicBezTo>
                    <a:pt x="1096285" y="976493"/>
                    <a:pt x="827814" y="903703"/>
                    <a:pt x="679265" y="938151"/>
                  </a:cubicBezTo>
                  <a:cubicBezTo>
                    <a:pt x="530716" y="972599"/>
                    <a:pt x="258097" y="899643"/>
                    <a:pt x="0" y="938151"/>
                  </a:cubicBezTo>
                  <a:cubicBezTo>
                    <a:pt x="-25954" y="704539"/>
                    <a:pt x="26719" y="671524"/>
                    <a:pt x="0" y="450312"/>
                  </a:cubicBezTo>
                  <a:cubicBezTo>
                    <a:pt x="-26719" y="229100"/>
                    <a:pt x="44521" y="95349"/>
                    <a:pt x="0" y="0"/>
                  </a:cubicBezTo>
                  <a:close/>
                </a:path>
                <a:path w="2420578" h="938151" fill="darkenLess" stroke="0" extrusionOk="0">
                  <a:moveTo>
                    <a:pt x="2264216" y="938151"/>
                  </a:moveTo>
                  <a:cubicBezTo>
                    <a:pt x="2271082" y="879332"/>
                    <a:pt x="2290642" y="877946"/>
                    <a:pt x="2295489" y="813062"/>
                  </a:cubicBezTo>
                  <a:cubicBezTo>
                    <a:pt x="2332153" y="792731"/>
                    <a:pt x="2366430" y="807116"/>
                    <a:pt x="2420578" y="781789"/>
                  </a:cubicBezTo>
                  <a:cubicBezTo>
                    <a:pt x="2397610" y="824082"/>
                    <a:pt x="2319360" y="877998"/>
                    <a:pt x="2264216" y="938151"/>
                  </a:cubicBezTo>
                  <a:close/>
                </a:path>
                <a:path w="2420578" h="938151" fill="none" extrusionOk="0">
                  <a:moveTo>
                    <a:pt x="2264216" y="938151"/>
                  </a:moveTo>
                  <a:cubicBezTo>
                    <a:pt x="2262736" y="892483"/>
                    <a:pt x="2290947" y="865549"/>
                    <a:pt x="2295489" y="813062"/>
                  </a:cubicBezTo>
                  <a:cubicBezTo>
                    <a:pt x="2340312" y="786717"/>
                    <a:pt x="2360987" y="799015"/>
                    <a:pt x="2420578" y="781789"/>
                  </a:cubicBezTo>
                  <a:cubicBezTo>
                    <a:pt x="2401337" y="832744"/>
                    <a:pt x="2317796" y="859270"/>
                    <a:pt x="2264216" y="938151"/>
                  </a:cubicBezTo>
                  <a:cubicBezTo>
                    <a:pt x="2146956" y="998149"/>
                    <a:pt x="1911629" y="884458"/>
                    <a:pt x="1743446" y="938151"/>
                  </a:cubicBezTo>
                  <a:cubicBezTo>
                    <a:pt x="1575263" y="991844"/>
                    <a:pt x="1444865" y="913226"/>
                    <a:pt x="1177392" y="938151"/>
                  </a:cubicBezTo>
                  <a:cubicBezTo>
                    <a:pt x="909919" y="963076"/>
                    <a:pt x="751024" y="916550"/>
                    <a:pt x="588696" y="938151"/>
                  </a:cubicBezTo>
                  <a:cubicBezTo>
                    <a:pt x="426368" y="959752"/>
                    <a:pt x="179632" y="918248"/>
                    <a:pt x="0" y="938151"/>
                  </a:cubicBezTo>
                  <a:cubicBezTo>
                    <a:pt x="-36281" y="756908"/>
                    <a:pt x="30630" y="669632"/>
                    <a:pt x="0" y="487839"/>
                  </a:cubicBezTo>
                  <a:cubicBezTo>
                    <a:pt x="-30630" y="306046"/>
                    <a:pt x="11263" y="223208"/>
                    <a:pt x="0" y="0"/>
                  </a:cubicBezTo>
                  <a:cubicBezTo>
                    <a:pt x="103678" y="-18142"/>
                    <a:pt x="244348" y="32857"/>
                    <a:pt x="411498" y="0"/>
                  </a:cubicBezTo>
                  <a:cubicBezTo>
                    <a:pt x="578648" y="-32857"/>
                    <a:pt x="776494" y="26702"/>
                    <a:pt x="895614" y="0"/>
                  </a:cubicBezTo>
                  <a:cubicBezTo>
                    <a:pt x="1014734" y="-26702"/>
                    <a:pt x="1163830" y="15172"/>
                    <a:pt x="1428141" y="0"/>
                  </a:cubicBezTo>
                  <a:cubicBezTo>
                    <a:pt x="1692452" y="-15172"/>
                    <a:pt x="1711846" y="447"/>
                    <a:pt x="1888051" y="0"/>
                  </a:cubicBezTo>
                  <a:cubicBezTo>
                    <a:pt x="2064256" y="-447"/>
                    <a:pt x="2165087" y="6677"/>
                    <a:pt x="2420578" y="0"/>
                  </a:cubicBezTo>
                  <a:cubicBezTo>
                    <a:pt x="2464808" y="90167"/>
                    <a:pt x="2392286" y="198217"/>
                    <a:pt x="2420578" y="390895"/>
                  </a:cubicBezTo>
                  <a:cubicBezTo>
                    <a:pt x="2448870" y="583573"/>
                    <a:pt x="2395858" y="663534"/>
                    <a:pt x="2420578" y="781789"/>
                  </a:cubicBezTo>
                </a:path>
                <a:path w="2420578" h="938151" fill="none" stroke="0" extrusionOk="0">
                  <a:moveTo>
                    <a:pt x="2264216" y="938151"/>
                  </a:moveTo>
                  <a:cubicBezTo>
                    <a:pt x="2265212" y="899589"/>
                    <a:pt x="2301324" y="843090"/>
                    <a:pt x="2295489" y="813062"/>
                  </a:cubicBezTo>
                  <a:cubicBezTo>
                    <a:pt x="2336050" y="798783"/>
                    <a:pt x="2394246" y="789091"/>
                    <a:pt x="2420578" y="781789"/>
                  </a:cubicBezTo>
                  <a:cubicBezTo>
                    <a:pt x="2366729" y="850664"/>
                    <a:pt x="2328244" y="871014"/>
                    <a:pt x="2264216" y="938151"/>
                  </a:cubicBezTo>
                  <a:cubicBezTo>
                    <a:pt x="2005136" y="992767"/>
                    <a:pt x="1836228" y="902598"/>
                    <a:pt x="1652878" y="938151"/>
                  </a:cubicBezTo>
                  <a:cubicBezTo>
                    <a:pt x="1469528" y="973704"/>
                    <a:pt x="1319422" y="888071"/>
                    <a:pt x="1041539" y="938151"/>
                  </a:cubicBezTo>
                  <a:cubicBezTo>
                    <a:pt x="763656" y="988231"/>
                    <a:pt x="461433" y="933883"/>
                    <a:pt x="0" y="938151"/>
                  </a:cubicBezTo>
                  <a:cubicBezTo>
                    <a:pt x="-6059" y="698661"/>
                    <a:pt x="45735" y="680797"/>
                    <a:pt x="0" y="450312"/>
                  </a:cubicBezTo>
                  <a:cubicBezTo>
                    <a:pt x="-45735" y="219827"/>
                    <a:pt x="29592" y="138768"/>
                    <a:pt x="0" y="0"/>
                  </a:cubicBezTo>
                  <a:cubicBezTo>
                    <a:pt x="197092" y="-30575"/>
                    <a:pt x="282848" y="58449"/>
                    <a:pt x="532527" y="0"/>
                  </a:cubicBezTo>
                  <a:cubicBezTo>
                    <a:pt x="782206" y="-58449"/>
                    <a:pt x="894153" y="48983"/>
                    <a:pt x="1040849" y="0"/>
                  </a:cubicBezTo>
                  <a:cubicBezTo>
                    <a:pt x="1187545" y="-48983"/>
                    <a:pt x="1323887" y="34312"/>
                    <a:pt x="1573376" y="0"/>
                  </a:cubicBezTo>
                  <a:cubicBezTo>
                    <a:pt x="1822865" y="-34312"/>
                    <a:pt x="2231083" y="72338"/>
                    <a:pt x="2420578" y="0"/>
                  </a:cubicBezTo>
                  <a:cubicBezTo>
                    <a:pt x="2460542" y="173673"/>
                    <a:pt x="2413346" y="288608"/>
                    <a:pt x="2420578" y="367441"/>
                  </a:cubicBezTo>
                  <a:cubicBezTo>
                    <a:pt x="2427810" y="446274"/>
                    <a:pt x="2398415" y="698687"/>
                    <a:pt x="2420578" y="781789"/>
                  </a:cubicBezTo>
                </a:path>
              </a:pathLst>
            </a:custGeom>
            <a:solidFill>
              <a:schemeClr val="bg1"/>
            </a:solidFill>
            <a:ln w="28575">
              <a:solidFill>
                <a:srgbClr val="0086CF"/>
              </a:solidFill>
              <a:extLst>
                <a:ext uri="{C807C97D-BFC1-408E-A445-0C87EB9F89A2}">
                  <ask:lineSketchStyleProps xmlns:ask="http://schemas.microsoft.com/office/drawing/2018/sketchyshapes" sd="2962047909">
                    <a:prstGeom prst="foldedCorner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dirty="0">
                  <a:solidFill>
                    <a:schemeClr val="tx1"/>
                  </a:solidFill>
                  <a:latin typeface="Stencil" panose="040409050D0802020404" pitchFamily="82" charset="0"/>
                </a:rPr>
                <a:t>1961</a:t>
              </a:r>
              <a:endParaRPr lang="en-US" sz="1800" dirty="0">
                <a:solidFill>
                  <a:schemeClr val="tx1"/>
                </a:solidFill>
                <a:latin typeface="Stencil" panose="040409050D0802020404" pitchFamily="82" charset="0"/>
              </a:endParaRPr>
            </a:p>
          </p:txBody>
        </p:sp>
        <p:sp>
          <p:nvSpPr>
            <p:cNvPr id="6" name="Callout: Line with Accent Bar 5">
              <a:extLst>
                <a:ext uri="{FF2B5EF4-FFF2-40B4-BE49-F238E27FC236}">
                  <a16:creationId xmlns:a16="http://schemas.microsoft.com/office/drawing/2014/main" id="{20804B0C-CDE1-23C9-9489-F315778BE24B}"/>
                </a:ext>
              </a:extLst>
            </p:cNvPr>
            <p:cNvSpPr/>
            <p:nvPr/>
          </p:nvSpPr>
          <p:spPr>
            <a:xfrm>
              <a:off x="5045555" y="1412241"/>
              <a:ext cx="5974746" cy="938151"/>
            </a:xfrm>
            <a:custGeom>
              <a:avLst/>
              <a:gdLst>
                <a:gd name="csX0" fmla="*/ 0 w 5974746"/>
                <a:gd name="csY0" fmla="*/ 0 h 938151"/>
                <a:gd name="csX1" fmla="*/ 663861 w 5974746"/>
                <a:gd name="csY1" fmla="*/ 0 h 938151"/>
                <a:gd name="csX2" fmla="*/ 1447216 w 5974746"/>
                <a:gd name="csY2" fmla="*/ 0 h 938151"/>
                <a:gd name="csX3" fmla="*/ 1931835 w 5974746"/>
                <a:gd name="csY3" fmla="*/ 0 h 938151"/>
                <a:gd name="csX4" fmla="*/ 2655443 w 5974746"/>
                <a:gd name="csY4" fmla="*/ 0 h 938151"/>
                <a:gd name="csX5" fmla="*/ 3438798 w 5974746"/>
                <a:gd name="csY5" fmla="*/ 0 h 938151"/>
                <a:gd name="csX6" fmla="*/ 4042911 w 5974746"/>
                <a:gd name="csY6" fmla="*/ 0 h 938151"/>
                <a:gd name="csX7" fmla="*/ 4587277 w 5974746"/>
                <a:gd name="csY7" fmla="*/ 0 h 938151"/>
                <a:gd name="csX8" fmla="*/ 5131643 w 5974746"/>
                <a:gd name="csY8" fmla="*/ 0 h 938151"/>
                <a:gd name="csX9" fmla="*/ 5974746 w 5974746"/>
                <a:gd name="csY9" fmla="*/ 0 h 938151"/>
                <a:gd name="csX10" fmla="*/ 5974746 w 5974746"/>
                <a:gd name="csY10" fmla="*/ 487839 h 938151"/>
                <a:gd name="csX11" fmla="*/ 5974746 w 5974746"/>
                <a:gd name="csY11" fmla="*/ 938151 h 938151"/>
                <a:gd name="csX12" fmla="*/ 5310885 w 5974746"/>
                <a:gd name="csY12" fmla="*/ 938151 h 938151"/>
                <a:gd name="csX13" fmla="*/ 4766520 w 5974746"/>
                <a:gd name="csY13" fmla="*/ 938151 h 938151"/>
                <a:gd name="csX14" fmla="*/ 4102659 w 5974746"/>
                <a:gd name="csY14" fmla="*/ 938151 h 938151"/>
                <a:gd name="csX15" fmla="*/ 3379051 w 5974746"/>
                <a:gd name="csY15" fmla="*/ 938151 h 938151"/>
                <a:gd name="csX16" fmla="*/ 2834685 w 5974746"/>
                <a:gd name="csY16" fmla="*/ 938151 h 938151"/>
                <a:gd name="csX17" fmla="*/ 2350067 w 5974746"/>
                <a:gd name="csY17" fmla="*/ 938151 h 938151"/>
                <a:gd name="csX18" fmla="*/ 1626459 w 5974746"/>
                <a:gd name="csY18" fmla="*/ 938151 h 938151"/>
                <a:gd name="csX19" fmla="*/ 902851 w 5974746"/>
                <a:gd name="csY19" fmla="*/ 938151 h 938151"/>
                <a:gd name="csX20" fmla="*/ 0 w 5974746"/>
                <a:gd name="csY20" fmla="*/ 938151 h 938151"/>
                <a:gd name="csX21" fmla="*/ 0 w 5974746"/>
                <a:gd name="csY21" fmla="*/ 469076 h 938151"/>
                <a:gd name="csX22" fmla="*/ 0 w 5974746"/>
                <a:gd name="csY22" fmla="*/ 0 h 938151"/>
                <a:gd name="csX0" fmla="*/ -497876 w 5974746"/>
                <a:gd name="csY0" fmla="*/ 0 h 938151"/>
                <a:gd name="csX1" fmla="*/ -497876 w 5974746"/>
                <a:gd name="csY1" fmla="*/ 459694 h 938151"/>
                <a:gd name="csX2" fmla="*/ -497876 w 5974746"/>
                <a:gd name="csY2" fmla="*/ 938151 h 938151"/>
                <a:gd name="csX3" fmla="*/ -497876 w 5974746"/>
                <a:gd name="csY3" fmla="*/ 450312 h 938151"/>
                <a:gd name="csX4" fmla="*/ -497876 w 5974746"/>
                <a:gd name="csY4" fmla="*/ 0 h 938151"/>
                <a:gd name="csX0" fmla="*/ -497876 w 5974746"/>
                <a:gd name="csY0" fmla="*/ 175903 h 938151"/>
                <a:gd name="csX1" fmla="*/ -1075076 w 5974746"/>
                <a:gd name="csY1" fmla="*/ 177489 h 938151"/>
                <a:gd name="csX2" fmla="*/ -1617644 w 5974746"/>
                <a:gd name="csY2" fmla="*/ 178979 h 938151"/>
                <a:gd name="csX3" fmla="*/ -2229476 w 5974746"/>
                <a:gd name="csY3" fmla="*/ 180660 h 93815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</a:cxnLst>
              <a:rect l="l" t="t" r="r" b="b"/>
              <a:pathLst>
                <a:path w="5974746" h="938151" stroke="0" extrusionOk="0">
                  <a:moveTo>
                    <a:pt x="0" y="0"/>
                  </a:moveTo>
                  <a:cubicBezTo>
                    <a:pt x="198011" y="-12059"/>
                    <a:pt x="475128" y="4269"/>
                    <a:pt x="663861" y="0"/>
                  </a:cubicBezTo>
                  <a:cubicBezTo>
                    <a:pt x="852594" y="-4269"/>
                    <a:pt x="1159649" y="4517"/>
                    <a:pt x="1447216" y="0"/>
                  </a:cubicBezTo>
                  <a:cubicBezTo>
                    <a:pt x="1734784" y="-4517"/>
                    <a:pt x="1823631" y="6149"/>
                    <a:pt x="1931835" y="0"/>
                  </a:cubicBezTo>
                  <a:cubicBezTo>
                    <a:pt x="2040039" y="-6149"/>
                    <a:pt x="2391015" y="24061"/>
                    <a:pt x="2655443" y="0"/>
                  </a:cubicBezTo>
                  <a:cubicBezTo>
                    <a:pt x="2919871" y="-24061"/>
                    <a:pt x="3142726" y="-33472"/>
                    <a:pt x="3438798" y="0"/>
                  </a:cubicBezTo>
                  <a:cubicBezTo>
                    <a:pt x="3734870" y="33472"/>
                    <a:pt x="3856631" y="26944"/>
                    <a:pt x="4042911" y="0"/>
                  </a:cubicBezTo>
                  <a:cubicBezTo>
                    <a:pt x="4229191" y="-26944"/>
                    <a:pt x="4451966" y="-3692"/>
                    <a:pt x="4587277" y="0"/>
                  </a:cubicBezTo>
                  <a:cubicBezTo>
                    <a:pt x="4722588" y="3692"/>
                    <a:pt x="4952789" y="-10272"/>
                    <a:pt x="5131643" y="0"/>
                  </a:cubicBezTo>
                  <a:cubicBezTo>
                    <a:pt x="5310497" y="10272"/>
                    <a:pt x="5746907" y="-13992"/>
                    <a:pt x="5974746" y="0"/>
                  </a:cubicBezTo>
                  <a:cubicBezTo>
                    <a:pt x="5969166" y="169838"/>
                    <a:pt x="5952313" y="374112"/>
                    <a:pt x="5974746" y="487839"/>
                  </a:cubicBezTo>
                  <a:cubicBezTo>
                    <a:pt x="5997179" y="601566"/>
                    <a:pt x="5981635" y="786624"/>
                    <a:pt x="5974746" y="938151"/>
                  </a:cubicBezTo>
                  <a:cubicBezTo>
                    <a:pt x="5748268" y="963616"/>
                    <a:pt x="5527053" y="934954"/>
                    <a:pt x="5310885" y="938151"/>
                  </a:cubicBezTo>
                  <a:cubicBezTo>
                    <a:pt x="5094717" y="941348"/>
                    <a:pt x="4896986" y="964869"/>
                    <a:pt x="4766520" y="938151"/>
                  </a:cubicBezTo>
                  <a:cubicBezTo>
                    <a:pt x="4636054" y="911433"/>
                    <a:pt x="4274282" y="962597"/>
                    <a:pt x="4102659" y="938151"/>
                  </a:cubicBezTo>
                  <a:cubicBezTo>
                    <a:pt x="3931036" y="913705"/>
                    <a:pt x="3653397" y="940626"/>
                    <a:pt x="3379051" y="938151"/>
                  </a:cubicBezTo>
                  <a:cubicBezTo>
                    <a:pt x="3104705" y="935676"/>
                    <a:pt x="3073310" y="929002"/>
                    <a:pt x="2834685" y="938151"/>
                  </a:cubicBezTo>
                  <a:cubicBezTo>
                    <a:pt x="2596060" y="947300"/>
                    <a:pt x="2455624" y="948570"/>
                    <a:pt x="2350067" y="938151"/>
                  </a:cubicBezTo>
                  <a:cubicBezTo>
                    <a:pt x="2244510" y="927732"/>
                    <a:pt x="1937666" y="920743"/>
                    <a:pt x="1626459" y="938151"/>
                  </a:cubicBezTo>
                  <a:cubicBezTo>
                    <a:pt x="1315252" y="955559"/>
                    <a:pt x="1149107" y="940489"/>
                    <a:pt x="902851" y="938151"/>
                  </a:cubicBezTo>
                  <a:cubicBezTo>
                    <a:pt x="656595" y="935813"/>
                    <a:pt x="419987" y="909659"/>
                    <a:pt x="0" y="938151"/>
                  </a:cubicBezTo>
                  <a:cubicBezTo>
                    <a:pt x="10828" y="811778"/>
                    <a:pt x="-4597" y="577375"/>
                    <a:pt x="0" y="469076"/>
                  </a:cubicBezTo>
                  <a:cubicBezTo>
                    <a:pt x="4597" y="360778"/>
                    <a:pt x="-11352" y="144003"/>
                    <a:pt x="0" y="0"/>
                  </a:cubicBezTo>
                  <a:close/>
                </a:path>
                <a:path w="5974746" h="938151" fill="none" extrusionOk="0">
                  <a:moveTo>
                    <a:pt x="-497876" y="0"/>
                  </a:moveTo>
                  <a:cubicBezTo>
                    <a:pt x="-484088" y="172232"/>
                    <a:pt x="-499438" y="298166"/>
                    <a:pt x="-497876" y="459694"/>
                  </a:cubicBezTo>
                  <a:cubicBezTo>
                    <a:pt x="-496314" y="621222"/>
                    <a:pt x="-504412" y="753782"/>
                    <a:pt x="-497876" y="938151"/>
                  </a:cubicBezTo>
                  <a:cubicBezTo>
                    <a:pt x="-492909" y="719096"/>
                    <a:pt x="-490745" y="577673"/>
                    <a:pt x="-497876" y="450312"/>
                  </a:cubicBezTo>
                  <a:cubicBezTo>
                    <a:pt x="-505007" y="322951"/>
                    <a:pt x="-492987" y="127784"/>
                    <a:pt x="-497876" y="0"/>
                  </a:cubicBezTo>
                  <a:close/>
                </a:path>
                <a:path w="5974746" h="938151" fill="none" extrusionOk="0">
                  <a:moveTo>
                    <a:pt x="-497876" y="175903"/>
                  </a:moveTo>
                  <a:cubicBezTo>
                    <a:pt x="-712077" y="156593"/>
                    <a:pt x="-918720" y="186042"/>
                    <a:pt x="-1075076" y="177489"/>
                  </a:cubicBezTo>
                  <a:cubicBezTo>
                    <a:pt x="-1231432" y="168936"/>
                    <a:pt x="-1462042" y="203206"/>
                    <a:pt x="-1617644" y="178979"/>
                  </a:cubicBezTo>
                  <a:cubicBezTo>
                    <a:pt x="-1773246" y="154752"/>
                    <a:pt x="-2080936" y="210082"/>
                    <a:pt x="-2229476" y="180660"/>
                  </a:cubicBezTo>
                </a:path>
                <a:path w="5974746" h="938151" fill="none" stroke="0" extrusionOk="0">
                  <a:moveTo>
                    <a:pt x="-497876" y="0"/>
                  </a:moveTo>
                  <a:cubicBezTo>
                    <a:pt x="-493616" y="207303"/>
                    <a:pt x="-483252" y="285974"/>
                    <a:pt x="-497876" y="469076"/>
                  </a:cubicBezTo>
                  <a:cubicBezTo>
                    <a:pt x="-512500" y="652178"/>
                    <a:pt x="-495469" y="805784"/>
                    <a:pt x="-497876" y="938151"/>
                  </a:cubicBezTo>
                  <a:cubicBezTo>
                    <a:pt x="-515609" y="741297"/>
                    <a:pt x="-483345" y="572302"/>
                    <a:pt x="-497876" y="450312"/>
                  </a:cubicBezTo>
                  <a:cubicBezTo>
                    <a:pt x="-512407" y="328322"/>
                    <a:pt x="-481715" y="105539"/>
                    <a:pt x="-497876" y="0"/>
                  </a:cubicBezTo>
                  <a:close/>
                </a:path>
                <a:path w="5974746" h="938151" fill="none" stroke="0" extrusionOk="0">
                  <a:moveTo>
                    <a:pt x="-497876" y="175903"/>
                  </a:moveTo>
                  <a:cubicBezTo>
                    <a:pt x="-607903" y="195858"/>
                    <a:pt x="-894553" y="153615"/>
                    <a:pt x="-1023128" y="177346"/>
                  </a:cubicBezTo>
                  <a:cubicBezTo>
                    <a:pt x="-1151703" y="201077"/>
                    <a:pt x="-1350832" y="167005"/>
                    <a:pt x="-1600328" y="178932"/>
                  </a:cubicBezTo>
                  <a:cubicBezTo>
                    <a:pt x="-1849824" y="190858"/>
                    <a:pt x="-1951649" y="184405"/>
                    <a:pt x="-2229476" y="180660"/>
                  </a:cubicBezTo>
                </a:path>
              </a:pathLst>
            </a:custGeom>
            <a:solidFill>
              <a:schemeClr val="accent1">
                <a:lumMod val="10000"/>
                <a:lumOff val="90000"/>
              </a:schemeClr>
            </a:solidFill>
            <a:ln>
              <a:solidFill>
                <a:srgbClr val="0086CF"/>
              </a:solidFill>
              <a:extLst>
                <a:ext uri="{C807C97D-BFC1-408E-A445-0C87EB9F89A2}">
                  <ask:lineSketchStyleProps xmlns:ask="http://schemas.microsoft.com/office/drawing/2018/sketchyshapes" sd="1897306714">
                    <a:prstGeom prst="accentCallout1">
                      <a:avLst>
                        <a:gd name="adj1" fmla="val 18750"/>
                        <a:gd name="adj2" fmla="val -8333"/>
                        <a:gd name="adj3" fmla="val 19257"/>
                        <a:gd name="adj4" fmla="val -37315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dirty="0">
                  <a:solidFill>
                    <a:schemeClr val="tx1"/>
                  </a:solidFill>
                  <a:latin typeface="Aptos" panose="020B0004020202020204" pitchFamily="34" charset="0"/>
                </a:rPr>
                <a:t>Rural Aid Centre</a:t>
              </a:r>
            </a:p>
            <a:p>
              <a:r>
                <a:rPr lang="en-US" b="1" i="1" dirty="0">
                  <a:solidFill>
                    <a:schemeClr val="tx1"/>
                  </a:solidFill>
                  <a:latin typeface="Aptos" panose="020B0004020202020204" pitchFamily="34" charset="0"/>
                </a:rPr>
                <a:t>~ Basel Foundation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4A3010E-FE9D-C86E-1006-AC92840FA2FA}"/>
              </a:ext>
            </a:extLst>
          </p:cNvPr>
          <p:cNvGrpSpPr/>
          <p:nvPr/>
        </p:nvGrpSpPr>
        <p:grpSpPr>
          <a:xfrm>
            <a:off x="187169" y="2421244"/>
            <a:ext cx="8429493" cy="1060781"/>
            <a:chOff x="417624" y="2653834"/>
            <a:chExt cx="8429493" cy="938151"/>
          </a:xfrm>
        </p:grpSpPr>
        <p:sp>
          <p:nvSpPr>
            <p:cNvPr id="11" name="Rectangle: Folded Corner 10">
              <a:extLst>
                <a:ext uri="{FF2B5EF4-FFF2-40B4-BE49-F238E27FC236}">
                  <a16:creationId xmlns:a16="http://schemas.microsoft.com/office/drawing/2014/main" id="{BF4399F5-7055-1AFA-877E-42C764D0E777}"/>
                </a:ext>
              </a:extLst>
            </p:cNvPr>
            <p:cNvSpPr/>
            <p:nvPr/>
          </p:nvSpPr>
          <p:spPr>
            <a:xfrm rot="21448317">
              <a:off x="417624" y="2653834"/>
              <a:ext cx="1924443" cy="938151"/>
            </a:xfrm>
            <a:custGeom>
              <a:avLst/>
              <a:gdLst>
                <a:gd name="csX0" fmla="*/ 0 w 1924443"/>
                <a:gd name="csY0" fmla="*/ 0 h 938151"/>
                <a:gd name="csX1" fmla="*/ 519600 w 1924443"/>
                <a:gd name="csY1" fmla="*/ 0 h 938151"/>
                <a:gd name="csX2" fmla="*/ 1039199 w 1924443"/>
                <a:gd name="csY2" fmla="*/ 0 h 938151"/>
                <a:gd name="csX3" fmla="*/ 1924443 w 1924443"/>
                <a:gd name="csY3" fmla="*/ 0 h 938151"/>
                <a:gd name="csX4" fmla="*/ 1924443 w 1924443"/>
                <a:gd name="csY4" fmla="*/ 398712 h 938151"/>
                <a:gd name="csX5" fmla="*/ 1924443 w 1924443"/>
                <a:gd name="csY5" fmla="*/ 781789 h 938151"/>
                <a:gd name="csX6" fmla="*/ 1768081 w 1924443"/>
                <a:gd name="csY6" fmla="*/ 938151 h 938151"/>
                <a:gd name="csX7" fmla="*/ 1143359 w 1924443"/>
                <a:gd name="csY7" fmla="*/ 938151 h 938151"/>
                <a:gd name="csX8" fmla="*/ 518637 w 1924443"/>
                <a:gd name="csY8" fmla="*/ 938151 h 938151"/>
                <a:gd name="csX9" fmla="*/ 0 w 1924443"/>
                <a:gd name="csY9" fmla="*/ 938151 h 938151"/>
                <a:gd name="csX10" fmla="*/ 0 w 1924443"/>
                <a:gd name="csY10" fmla="*/ 469076 h 938151"/>
                <a:gd name="csX11" fmla="*/ 0 w 1924443"/>
                <a:gd name="csY11" fmla="*/ 0 h 938151"/>
                <a:gd name="csX0" fmla="*/ 1768081 w 1924443"/>
                <a:gd name="csY0" fmla="*/ 938151 h 938151"/>
                <a:gd name="csX1" fmla="*/ 1799354 w 1924443"/>
                <a:gd name="csY1" fmla="*/ 813062 h 938151"/>
                <a:gd name="csX2" fmla="*/ 1924443 w 1924443"/>
                <a:gd name="csY2" fmla="*/ 781789 h 938151"/>
                <a:gd name="csX3" fmla="*/ 1768081 w 1924443"/>
                <a:gd name="csY3" fmla="*/ 938151 h 938151"/>
                <a:gd name="csX0" fmla="*/ 1768081 w 1924443"/>
                <a:gd name="csY0" fmla="*/ 938151 h 938151"/>
                <a:gd name="csX1" fmla="*/ 1799354 w 1924443"/>
                <a:gd name="csY1" fmla="*/ 813062 h 938151"/>
                <a:gd name="csX2" fmla="*/ 1924443 w 1924443"/>
                <a:gd name="csY2" fmla="*/ 781789 h 938151"/>
                <a:gd name="csX3" fmla="*/ 1768081 w 1924443"/>
                <a:gd name="csY3" fmla="*/ 938151 h 938151"/>
                <a:gd name="csX4" fmla="*/ 1143359 w 1924443"/>
                <a:gd name="csY4" fmla="*/ 938151 h 938151"/>
                <a:gd name="csX5" fmla="*/ 518637 w 1924443"/>
                <a:gd name="csY5" fmla="*/ 938151 h 938151"/>
                <a:gd name="csX6" fmla="*/ 0 w 1924443"/>
                <a:gd name="csY6" fmla="*/ 938151 h 938151"/>
                <a:gd name="csX7" fmla="*/ 0 w 1924443"/>
                <a:gd name="csY7" fmla="*/ 497220 h 938151"/>
                <a:gd name="csX8" fmla="*/ 0 w 1924443"/>
                <a:gd name="csY8" fmla="*/ 0 h 938151"/>
                <a:gd name="csX9" fmla="*/ 423377 w 1924443"/>
                <a:gd name="csY9" fmla="*/ 0 h 938151"/>
                <a:gd name="csX10" fmla="*/ 923733 w 1924443"/>
                <a:gd name="csY10" fmla="*/ 0 h 938151"/>
                <a:gd name="csX11" fmla="*/ 1443332 w 1924443"/>
                <a:gd name="csY11" fmla="*/ 0 h 938151"/>
                <a:gd name="csX12" fmla="*/ 1924443 w 1924443"/>
                <a:gd name="csY12" fmla="*/ 0 h 938151"/>
                <a:gd name="csX13" fmla="*/ 1924443 w 1924443"/>
                <a:gd name="csY13" fmla="*/ 367441 h 938151"/>
                <a:gd name="csX14" fmla="*/ 1924443 w 1924443"/>
                <a:gd name="csY14" fmla="*/ 781789 h 93815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</a:cxnLst>
              <a:rect l="l" t="t" r="r" b="b"/>
              <a:pathLst>
                <a:path w="1924443" h="938151" stroke="0" extrusionOk="0">
                  <a:moveTo>
                    <a:pt x="0" y="0"/>
                  </a:moveTo>
                  <a:cubicBezTo>
                    <a:pt x="127887" y="-59665"/>
                    <a:pt x="272787" y="1588"/>
                    <a:pt x="519600" y="0"/>
                  </a:cubicBezTo>
                  <a:cubicBezTo>
                    <a:pt x="766413" y="-1588"/>
                    <a:pt x="800583" y="29709"/>
                    <a:pt x="1039199" y="0"/>
                  </a:cubicBezTo>
                  <a:cubicBezTo>
                    <a:pt x="1277815" y="-29709"/>
                    <a:pt x="1738757" y="9924"/>
                    <a:pt x="1924443" y="0"/>
                  </a:cubicBezTo>
                  <a:cubicBezTo>
                    <a:pt x="1969735" y="150018"/>
                    <a:pt x="1915485" y="283911"/>
                    <a:pt x="1924443" y="398712"/>
                  </a:cubicBezTo>
                  <a:cubicBezTo>
                    <a:pt x="1933401" y="513513"/>
                    <a:pt x="1879958" y="650086"/>
                    <a:pt x="1924443" y="781789"/>
                  </a:cubicBezTo>
                  <a:cubicBezTo>
                    <a:pt x="1865934" y="858614"/>
                    <a:pt x="1827740" y="875768"/>
                    <a:pt x="1768081" y="938151"/>
                  </a:cubicBezTo>
                  <a:cubicBezTo>
                    <a:pt x="1562843" y="946523"/>
                    <a:pt x="1427313" y="932939"/>
                    <a:pt x="1143359" y="938151"/>
                  </a:cubicBezTo>
                  <a:cubicBezTo>
                    <a:pt x="859405" y="943363"/>
                    <a:pt x="690634" y="923009"/>
                    <a:pt x="518637" y="938151"/>
                  </a:cubicBezTo>
                  <a:cubicBezTo>
                    <a:pt x="346640" y="953293"/>
                    <a:pt x="108395" y="933499"/>
                    <a:pt x="0" y="938151"/>
                  </a:cubicBezTo>
                  <a:cubicBezTo>
                    <a:pt x="-31776" y="769752"/>
                    <a:pt x="2298" y="576694"/>
                    <a:pt x="0" y="469076"/>
                  </a:cubicBezTo>
                  <a:cubicBezTo>
                    <a:pt x="-2298" y="361458"/>
                    <a:pt x="39763" y="105292"/>
                    <a:pt x="0" y="0"/>
                  </a:cubicBezTo>
                  <a:close/>
                </a:path>
                <a:path w="1924443" h="938151" fill="darkenLess" stroke="0" extrusionOk="0">
                  <a:moveTo>
                    <a:pt x="1768081" y="938151"/>
                  </a:moveTo>
                  <a:cubicBezTo>
                    <a:pt x="1779302" y="893106"/>
                    <a:pt x="1802212" y="843631"/>
                    <a:pt x="1799354" y="813062"/>
                  </a:cubicBezTo>
                  <a:cubicBezTo>
                    <a:pt x="1824460" y="802749"/>
                    <a:pt x="1887509" y="795887"/>
                    <a:pt x="1924443" y="781789"/>
                  </a:cubicBezTo>
                  <a:cubicBezTo>
                    <a:pt x="1868833" y="866049"/>
                    <a:pt x="1803555" y="883803"/>
                    <a:pt x="1768081" y="938151"/>
                  </a:cubicBezTo>
                  <a:close/>
                </a:path>
                <a:path w="1924443" h="938151" fill="none" extrusionOk="0">
                  <a:moveTo>
                    <a:pt x="1768081" y="938151"/>
                  </a:moveTo>
                  <a:cubicBezTo>
                    <a:pt x="1770179" y="880068"/>
                    <a:pt x="1789704" y="867230"/>
                    <a:pt x="1799354" y="813062"/>
                  </a:cubicBezTo>
                  <a:cubicBezTo>
                    <a:pt x="1839000" y="795296"/>
                    <a:pt x="1902877" y="802319"/>
                    <a:pt x="1924443" y="781789"/>
                  </a:cubicBezTo>
                  <a:cubicBezTo>
                    <a:pt x="1871504" y="839082"/>
                    <a:pt x="1801781" y="902886"/>
                    <a:pt x="1768081" y="938151"/>
                  </a:cubicBezTo>
                  <a:cubicBezTo>
                    <a:pt x="1513769" y="1002865"/>
                    <a:pt x="1343381" y="913595"/>
                    <a:pt x="1143359" y="938151"/>
                  </a:cubicBezTo>
                  <a:cubicBezTo>
                    <a:pt x="943337" y="962707"/>
                    <a:pt x="700991" y="876331"/>
                    <a:pt x="518637" y="938151"/>
                  </a:cubicBezTo>
                  <a:cubicBezTo>
                    <a:pt x="336283" y="999971"/>
                    <a:pt x="227878" y="928467"/>
                    <a:pt x="0" y="938151"/>
                  </a:cubicBezTo>
                  <a:cubicBezTo>
                    <a:pt x="-43064" y="831575"/>
                    <a:pt x="35800" y="597762"/>
                    <a:pt x="0" y="497220"/>
                  </a:cubicBezTo>
                  <a:cubicBezTo>
                    <a:pt x="-35800" y="396678"/>
                    <a:pt x="55810" y="116896"/>
                    <a:pt x="0" y="0"/>
                  </a:cubicBezTo>
                  <a:cubicBezTo>
                    <a:pt x="190064" y="-19619"/>
                    <a:pt x="263394" y="4080"/>
                    <a:pt x="423377" y="0"/>
                  </a:cubicBezTo>
                  <a:cubicBezTo>
                    <a:pt x="583360" y="-4080"/>
                    <a:pt x="804578" y="37581"/>
                    <a:pt x="923733" y="0"/>
                  </a:cubicBezTo>
                  <a:cubicBezTo>
                    <a:pt x="1042888" y="-37581"/>
                    <a:pt x="1206132" y="38722"/>
                    <a:pt x="1443332" y="0"/>
                  </a:cubicBezTo>
                  <a:cubicBezTo>
                    <a:pt x="1680532" y="-38722"/>
                    <a:pt x="1778973" y="45448"/>
                    <a:pt x="1924443" y="0"/>
                  </a:cubicBezTo>
                  <a:cubicBezTo>
                    <a:pt x="1962144" y="135292"/>
                    <a:pt x="1900637" y="238332"/>
                    <a:pt x="1924443" y="367441"/>
                  </a:cubicBezTo>
                  <a:cubicBezTo>
                    <a:pt x="1948249" y="496550"/>
                    <a:pt x="1875099" y="646033"/>
                    <a:pt x="1924443" y="781789"/>
                  </a:cubicBezTo>
                </a:path>
                <a:path w="1924443" h="938151" fill="none" stroke="0" extrusionOk="0">
                  <a:moveTo>
                    <a:pt x="1768081" y="938151"/>
                  </a:moveTo>
                  <a:cubicBezTo>
                    <a:pt x="1765548" y="909278"/>
                    <a:pt x="1807431" y="842504"/>
                    <a:pt x="1799354" y="813062"/>
                  </a:cubicBezTo>
                  <a:cubicBezTo>
                    <a:pt x="1825576" y="791480"/>
                    <a:pt x="1891846" y="800192"/>
                    <a:pt x="1924443" y="781789"/>
                  </a:cubicBezTo>
                  <a:cubicBezTo>
                    <a:pt x="1886367" y="837745"/>
                    <a:pt x="1829052" y="875330"/>
                    <a:pt x="1768081" y="938151"/>
                  </a:cubicBezTo>
                  <a:cubicBezTo>
                    <a:pt x="1597519" y="984308"/>
                    <a:pt x="1435465" y="895987"/>
                    <a:pt x="1196401" y="938151"/>
                  </a:cubicBezTo>
                  <a:cubicBezTo>
                    <a:pt x="957337" y="980315"/>
                    <a:pt x="875457" y="899049"/>
                    <a:pt x="660084" y="938151"/>
                  </a:cubicBezTo>
                  <a:cubicBezTo>
                    <a:pt x="444711" y="977253"/>
                    <a:pt x="227690" y="898816"/>
                    <a:pt x="0" y="938151"/>
                  </a:cubicBezTo>
                  <a:cubicBezTo>
                    <a:pt x="-24217" y="769997"/>
                    <a:pt x="27662" y="630630"/>
                    <a:pt x="0" y="497220"/>
                  </a:cubicBezTo>
                  <a:cubicBezTo>
                    <a:pt x="-27662" y="363810"/>
                    <a:pt x="18729" y="237552"/>
                    <a:pt x="0" y="0"/>
                  </a:cubicBezTo>
                  <a:cubicBezTo>
                    <a:pt x="116189" y="-33375"/>
                    <a:pt x="370990" y="15088"/>
                    <a:pt x="500355" y="0"/>
                  </a:cubicBezTo>
                  <a:cubicBezTo>
                    <a:pt x="629721" y="-15088"/>
                    <a:pt x="801908" y="56825"/>
                    <a:pt x="981466" y="0"/>
                  </a:cubicBezTo>
                  <a:cubicBezTo>
                    <a:pt x="1161024" y="-56825"/>
                    <a:pt x="1294599" y="17610"/>
                    <a:pt x="1501066" y="0"/>
                  </a:cubicBezTo>
                  <a:cubicBezTo>
                    <a:pt x="1707533" y="-17610"/>
                    <a:pt x="1728926" y="20964"/>
                    <a:pt x="1924443" y="0"/>
                  </a:cubicBezTo>
                  <a:cubicBezTo>
                    <a:pt x="1959130" y="83608"/>
                    <a:pt x="1886179" y="200949"/>
                    <a:pt x="1924443" y="398712"/>
                  </a:cubicBezTo>
                  <a:cubicBezTo>
                    <a:pt x="1962707" y="596475"/>
                    <a:pt x="1904210" y="683638"/>
                    <a:pt x="1924443" y="781789"/>
                  </a:cubicBezTo>
                </a:path>
              </a:pathLst>
            </a:custGeom>
            <a:solidFill>
              <a:schemeClr val="bg1"/>
            </a:solidFill>
            <a:ln w="19050">
              <a:solidFill>
                <a:srgbClr val="0086CF"/>
              </a:solidFill>
              <a:extLst>
                <a:ext uri="{C807C97D-BFC1-408E-A445-0C87EB9F89A2}">
                  <ask:lineSketchStyleProps xmlns:ask="http://schemas.microsoft.com/office/drawing/2018/sketchyshapes" sd="1476033565">
                    <a:prstGeom prst="foldedCorner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dirty="0">
                  <a:solidFill>
                    <a:schemeClr val="tx1"/>
                  </a:solidFill>
                  <a:latin typeface="Stencil" panose="040409050D0802020404" pitchFamily="82" charset="0"/>
                </a:rPr>
                <a:t>1973</a:t>
              </a:r>
              <a:endParaRPr lang="en-US" sz="1800" dirty="0">
                <a:solidFill>
                  <a:schemeClr val="tx1"/>
                </a:solidFill>
                <a:latin typeface="Stencil" panose="040409050D0802020404" pitchFamily="82" charset="0"/>
              </a:endParaRPr>
            </a:p>
          </p:txBody>
        </p:sp>
        <p:sp>
          <p:nvSpPr>
            <p:cNvPr id="12" name="Callout: Line with Accent Bar 11">
              <a:extLst>
                <a:ext uri="{FF2B5EF4-FFF2-40B4-BE49-F238E27FC236}">
                  <a16:creationId xmlns:a16="http://schemas.microsoft.com/office/drawing/2014/main" id="{972B07D6-6228-5EBE-1FE6-95C14EEB2D3E}"/>
                </a:ext>
              </a:extLst>
            </p:cNvPr>
            <p:cNvSpPr/>
            <p:nvPr/>
          </p:nvSpPr>
          <p:spPr>
            <a:xfrm>
              <a:off x="4096988" y="2653834"/>
              <a:ext cx="4750129" cy="938151"/>
            </a:xfrm>
            <a:custGeom>
              <a:avLst/>
              <a:gdLst>
                <a:gd name="csX0" fmla="*/ 0 w 4750129"/>
                <a:gd name="csY0" fmla="*/ 0 h 938151"/>
                <a:gd name="csX1" fmla="*/ 773592 w 4750129"/>
                <a:gd name="csY1" fmla="*/ 0 h 938151"/>
                <a:gd name="csX2" fmla="*/ 1309678 w 4750129"/>
                <a:gd name="csY2" fmla="*/ 0 h 938151"/>
                <a:gd name="csX3" fmla="*/ 2035770 w 4750129"/>
                <a:gd name="csY3" fmla="*/ 0 h 938151"/>
                <a:gd name="csX4" fmla="*/ 2666858 w 4750129"/>
                <a:gd name="csY4" fmla="*/ 0 h 938151"/>
                <a:gd name="csX5" fmla="*/ 3440451 w 4750129"/>
                <a:gd name="csY5" fmla="*/ 0 h 938151"/>
                <a:gd name="csX6" fmla="*/ 4119040 w 4750129"/>
                <a:gd name="csY6" fmla="*/ 0 h 938151"/>
                <a:gd name="csX7" fmla="*/ 4750129 w 4750129"/>
                <a:gd name="csY7" fmla="*/ 0 h 938151"/>
                <a:gd name="csX8" fmla="*/ 4750129 w 4750129"/>
                <a:gd name="csY8" fmla="*/ 487839 h 938151"/>
                <a:gd name="csX9" fmla="*/ 4750129 w 4750129"/>
                <a:gd name="csY9" fmla="*/ 938151 h 938151"/>
                <a:gd name="csX10" fmla="*/ 3976537 w 4750129"/>
                <a:gd name="csY10" fmla="*/ 938151 h 938151"/>
                <a:gd name="csX11" fmla="*/ 3345448 w 4750129"/>
                <a:gd name="csY11" fmla="*/ 938151 h 938151"/>
                <a:gd name="csX12" fmla="*/ 2666858 w 4750129"/>
                <a:gd name="csY12" fmla="*/ 938151 h 938151"/>
                <a:gd name="csX13" fmla="*/ 2035770 w 4750129"/>
                <a:gd name="csY13" fmla="*/ 938151 h 938151"/>
                <a:gd name="csX14" fmla="*/ 1452182 w 4750129"/>
                <a:gd name="csY14" fmla="*/ 938151 h 938151"/>
                <a:gd name="csX15" fmla="*/ 821094 w 4750129"/>
                <a:gd name="csY15" fmla="*/ 938151 h 938151"/>
                <a:gd name="csX16" fmla="*/ 0 w 4750129"/>
                <a:gd name="csY16" fmla="*/ 938151 h 938151"/>
                <a:gd name="csX17" fmla="*/ 0 w 4750129"/>
                <a:gd name="csY17" fmla="*/ 487839 h 938151"/>
                <a:gd name="csX18" fmla="*/ 0 w 4750129"/>
                <a:gd name="csY18" fmla="*/ 0 h 938151"/>
                <a:gd name="csX0" fmla="*/ -395828 w 4750129"/>
                <a:gd name="csY0" fmla="*/ 0 h 938151"/>
                <a:gd name="csX1" fmla="*/ -395828 w 4750129"/>
                <a:gd name="csY1" fmla="*/ 440931 h 938151"/>
                <a:gd name="csX2" fmla="*/ -395828 w 4750129"/>
                <a:gd name="csY2" fmla="*/ 938151 h 938151"/>
                <a:gd name="csX3" fmla="*/ -395828 w 4750129"/>
                <a:gd name="csY3" fmla="*/ 497220 h 938151"/>
                <a:gd name="csX4" fmla="*/ -395828 w 4750129"/>
                <a:gd name="csY4" fmla="*/ 0 h 938151"/>
                <a:gd name="csX0" fmla="*/ -395828 w 4750129"/>
                <a:gd name="csY0" fmla="*/ 175903 h 938151"/>
                <a:gd name="csX1" fmla="*/ -1050525 w 4750129"/>
                <a:gd name="csY1" fmla="*/ 178186 h 938151"/>
                <a:gd name="csX2" fmla="*/ -1759780 w 4750129"/>
                <a:gd name="csY2" fmla="*/ 180660 h 93815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</a:cxnLst>
              <a:rect l="l" t="t" r="r" b="b"/>
              <a:pathLst>
                <a:path w="4750129" h="938151" stroke="0" extrusionOk="0">
                  <a:moveTo>
                    <a:pt x="0" y="0"/>
                  </a:moveTo>
                  <a:cubicBezTo>
                    <a:pt x="365317" y="13331"/>
                    <a:pt x="446349" y="-15434"/>
                    <a:pt x="773592" y="0"/>
                  </a:cubicBezTo>
                  <a:cubicBezTo>
                    <a:pt x="1100835" y="15434"/>
                    <a:pt x="1187616" y="8001"/>
                    <a:pt x="1309678" y="0"/>
                  </a:cubicBezTo>
                  <a:cubicBezTo>
                    <a:pt x="1431740" y="-8001"/>
                    <a:pt x="1673662" y="11028"/>
                    <a:pt x="2035770" y="0"/>
                  </a:cubicBezTo>
                  <a:cubicBezTo>
                    <a:pt x="2397878" y="-11028"/>
                    <a:pt x="2479259" y="28523"/>
                    <a:pt x="2666858" y="0"/>
                  </a:cubicBezTo>
                  <a:cubicBezTo>
                    <a:pt x="2854457" y="-28523"/>
                    <a:pt x="3193099" y="35527"/>
                    <a:pt x="3440451" y="0"/>
                  </a:cubicBezTo>
                  <a:cubicBezTo>
                    <a:pt x="3687803" y="-35527"/>
                    <a:pt x="3810157" y="9929"/>
                    <a:pt x="4119040" y="0"/>
                  </a:cubicBezTo>
                  <a:cubicBezTo>
                    <a:pt x="4427923" y="-9929"/>
                    <a:pt x="4568765" y="25407"/>
                    <a:pt x="4750129" y="0"/>
                  </a:cubicBezTo>
                  <a:cubicBezTo>
                    <a:pt x="4752531" y="128484"/>
                    <a:pt x="4734231" y="331116"/>
                    <a:pt x="4750129" y="487839"/>
                  </a:cubicBezTo>
                  <a:cubicBezTo>
                    <a:pt x="4766027" y="644562"/>
                    <a:pt x="4744910" y="719947"/>
                    <a:pt x="4750129" y="938151"/>
                  </a:cubicBezTo>
                  <a:cubicBezTo>
                    <a:pt x="4413935" y="976793"/>
                    <a:pt x="4363075" y="943436"/>
                    <a:pt x="3976537" y="938151"/>
                  </a:cubicBezTo>
                  <a:cubicBezTo>
                    <a:pt x="3589999" y="932866"/>
                    <a:pt x="3636830" y="931979"/>
                    <a:pt x="3345448" y="938151"/>
                  </a:cubicBezTo>
                  <a:cubicBezTo>
                    <a:pt x="3054066" y="944323"/>
                    <a:pt x="2981400" y="926666"/>
                    <a:pt x="2666858" y="938151"/>
                  </a:cubicBezTo>
                  <a:cubicBezTo>
                    <a:pt x="2352316" y="949637"/>
                    <a:pt x="2258604" y="921606"/>
                    <a:pt x="2035770" y="938151"/>
                  </a:cubicBezTo>
                  <a:cubicBezTo>
                    <a:pt x="1812936" y="954696"/>
                    <a:pt x="1711488" y="938382"/>
                    <a:pt x="1452182" y="938151"/>
                  </a:cubicBezTo>
                  <a:cubicBezTo>
                    <a:pt x="1192876" y="937920"/>
                    <a:pt x="1127449" y="959466"/>
                    <a:pt x="821094" y="938151"/>
                  </a:cubicBezTo>
                  <a:cubicBezTo>
                    <a:pt x="514739" y="916836"/>
                    <a:pt x="405085" y="940646"/>
                    <a:pt x="0" y="938151"/>
                  </a:cubicBezTo>
                  <a:cubicBezTo>
                    <a:pt x="-3944" y="774254"/>
                    <a:pt x="-1112" y="680379"/>
                    <a:pt x="0" y="487839"/>
                  </a:cubicBezTo>
                  <a:cubicBezTo>
                    <a:pt x="1112" y="295299"/>
                    <a:pt x="-10690" y="116285"/>
                    <a:pt x="0" y="0"/>
                  </a:cubicBezTo>
                  <a:close/>
                </a:path>
                <a:path w="4750129" h="938151" fill="none" extrusionOk="0">
                  <a:moveTo>
                    <a:pt x="-395828" y="0"/>
                  </a:moveTo>
                  <a:cubicBezTo>
                    <a:pt x="-379236" y="109770"/>
                    <a:pt x="-411601" y="313645"/>
                    <a:pt x="-395828" y="440931"/>
                  </a:cubicBezTo>
                  <a:cubicBezTo>
                    <a:pt x="-380055" y="568217"/>
                    <a:pt x="-390715" y="762713"/>
                    <a:pt x="-395828" y="938151"/>
                  </a:cubicBezTo>
                  <a:cubicBezTo>
                    <a:pt x="-394759" y="727206"/>
                    <a:pt x="-414094" y="610275"/>
                    <a:pt x="-395828" y="497220"/>
                  </a:cubicBezTo>
                  <a:cubicBezTo>
                    <a:pt x="-377562" y="384165"/>
                    <a:pt x="-410406" y="160489"/>
                    <a:pt x="-395828" y="0"/>
                  </a:cubicBezTo>
                  <a:close/>
                </a:path>
                <a:path w="4750129" h="938151" fill="none" extrusionOk="0">
                  <a:moveTo>
                    <a:pt x="-395828" y="175903"/>
                  </a:moveTo>
                  <a:cubicBezTo>
                    <a:pt x="-687170" y="162649"/>
                    <a:pt x="-741969" y="165274"/>
                    <a:pt x="-1050525" y="178186"/>
                  </a:cubicBezTo>
                  <a:cubicBezTo>
                    <a:pt x="-1359081" y="191098"/>
                    <a:pt x="-1526244" y="182676"/>
                    <a:pt x="-1759780" y="180660"/>
                  </a:cubicBezTo>
                </a:path>
                <a:path w="4750129" h="938151" fill="none" stroke="0" extrusionOk="0">
                  <a:moveTo>
                    <a:pt x="-395828" y="0"/>
                  </a:moveTo>
                  <a:cubicBezTo>
                    <a:pt x="-386385" y="148654"/>
                    <a:pt x="-400109" y="296942"/>
                    <a:pt x="-395828" y="459694"/>
                  </a:cubicBezTo>
                  <a:cubicBezTo>
                    <a:pt x="-391547" y="622446"/>
                    <a:pt x="-380566" y="735002"/>
                    <a:pt x="-395828" y="938151"/>
                  </a:cubicBezTo>
                  <a:cubicBezTo>
                    <a:pt x="-381124" y="744915"/>
                    <a:pt x="-389529" y="609407"/>
                    <a:pt x="-395828" y="497220"/>
                  </a:cubicBezTo>
                  <a:cubicBezTo>
                    <a:pt x="-402127" y="385033"/>
                    <a:pt x="-371231" y="181585"/>
                    <a:pt x="-395828" y="0"/>
                  </a:cubicBezTo>
                  <a:close/>
                </a:path>
                <a:path w="4750129" h="938151" fill="none" stroke="0" extrusionOk="0">
                  <a:moveTo>
                    <a:pt x="-395828" y="175903"/>
                  </a:moveTo>
                  <a:cubicBezTo>
                    <a:pt x="-656269" y="170987"/>
                    <a:pt x="-795357" y="145653"/>
                    <a:pt x="-1105083" y="178377"/>
                  </a:cubicBezTo>
                  <a:cubicBezTo>
                    <a:pt x="-1414809" y="211101"/>
                    <a:pt x="-1509795" y="206214"/>
                    <a:pt x="-1759780" y="180660"/>
                  </a:cubicBezTo>
                </a:path>
              </a:pathLst>
            </a:custGeom>
            <a:solidFill>
              <a:schemeClr val="accent1">
                <a:lumMod val="10000"/>
                <a:lumOff val="90000"/>
              </a:schemeClr>
            </a:solidFill>
            <a:ln w="19050">
              <a:solidFill>
                <a:srgbClr val="0086CF"/>
              </a:solidFill>
              <a:extLst>
                <a:ext uri="{C807C97D-BFC1-408E-A445-0C87EB9F89A2}">
                  <ask:lineSketchStyleProps xmlns:ask="http://schemas.microsoft.com/office/drawing/2018/sketchyshapes" sd="3597528141">
                    <a:prstGeom prst="accentCallout1">
                      <a:avLst>
                        <a:gd name="adj1" fmla="val 18750"/>
                        <a:gd name="adj2" fmla="val -8333"/>
                        <a:gd name="adj3" fmla="val 19257"/>
                        <a:gd name="adj4" fmla="val -3704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eaLnBrk="1" hangingPunct="1"/>
              <a:r>
                <a:rPr lang="it-IT" altLang="en-US" dirty="0">
                  <a:solidFill>
                    <a:schemeClr val="tx1"/>
                  </a:solidFill>
                  <a:latin typeface="Aptos" panose="020B0004020202020204" pitchFamily="34" charset="0"/>
                  <a:cs typeface="Aparajita" panose="02020603050405020304" pitchFamily="18" charset="0"/>
                </a:rPr>
                <a:t>Medical Assistant Training     Centre (MATC)</a:t>
              </a:r>
            </a:p>
            <a:p>
              <a:pPr eaLnBrk="1" hangingPunct="1"/>
              <a:r>
                <a:rPr lang="it-IT" altLang="en-US" b="1" dirty="0">
                  <a:solidFill>
                    <a:schemeClr val="tx1"/>
                  </a:solidFill>
                  <a:latin typeface="Aptos" panose="020B0004020202020204" pitchFamily="34" charset="0"/>
                  <a:cs typeface="Aparajita" panose="02020603050405020304" pitchFamily="18" charset="0"/>
                </a:rPr>
                <a:t>~ </a:t>
              </a:r>
              <a:r>
                <a:rPr lang="it-IT" altLang="en-US" b="1" i="1" dirty="0">
                  <a:solidFill>
                    <a:schemeClr val="tx1"/>
                  </a:solidFill>
                  <a:latin typeface="Aptos" panose="020B0004020202020204" pitchFamily="34" charset="0"/>
                  <a:cs typeface="Aparajita" panose="02020603050405020304" pitchFamily="18" charset="0"/>
                </a:rPr>
                <a:t>Basel Foundation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4F1615A-0EF4-CB2B-A3CA-13CE4F21EE93}"/>
              </a:ext>
            </a:extLst>
          </p:cNvPr>
          <p:cNvGrpSpPr/>
          <p:nvPr/>
        </p:nvGrpSpPr>
        <p:grpSpPr>
          <a:xfrm>
            <a:off x="154801" y="3608570"/>
            <a:ext cx="8461861" cy="938151"/>
            <a:chOff x="376912" y="1412241"/>
            <a:chExt cx="10643389" cy="938151"/>
          </a:xfrm>
        </p:grpSpPr>
        <p:sp>
          <p:nvSpPr>
            <p:cNvPr id="17" name="Rectangle: Folded Corner 16">
              <a:extLst>
                <a:ext uri="{FF2B5EF4-FFF2-40B4-BE49-F238E27FC236}">
                  <a16:creationId xmlns:a16="http://schemas.microsoft.com/office/drawing/2014/main" id="{FC2364A2-AFD0-F71A-27C6-A4B5F4399835}"/>
                </a:ext>
              </a:extLst>
            </p:cNvPr>
            <p:cNvSpPr/>
            <p:nvPr/>
          </p:nvSpPr>
          <p:spPr>
            <a:xfrm rot="222730">
              <a:off x="376912" y="1412241"/>
              <a:ext cx="2420578" cy="938151"/>
            </a:xfrm>
            <a:custGeom>
              <a:avLst/>
              <a:gdLst>
                <a:gd name="csX0" fmla="*/ 0 w 2420578"/>
                <a:gd name="csY0" fmla="*/ 0 h 938151"/>
                <a:gd name="csX1" fmla="*/ 459910 w 2420578"/>
                <a:gd name="csY1" fmla="*/ 0 h 938151"/>
                <a:gd name="csX2" fmla="*/ 944025 w 2420578"/>
                <a:gd name="csY2" fmla="*/ 0 h 938151"/>
                <a:gd name="csX3" fmla="*/ 1355524 w 2420578"/>
                <a:gd name="csY3" fmla="*/ 0 h 938151"/>
                <a:gd name="csX4" fmla="*/ 1767022 w 2420578"/>
                <a:gd name="csY4" fmla="*/ 0 h 938151"/>
                <a:gd name="csX5" fmla="*/ 2420578 w 2420578"/>
                <a:gd name="csY5" fmla="*/ 0 h 938151"/>
                <a:gd name="csX6" fmla="*/ 2420578 w 2420578"/>
                <a:gd name="csY6" fmla="*/ 390895 h 938151"/>
                <a:gd name="csX7" fmla="*/ 2420578 w 2420578"/>
                <a:gd name="csY7" fmla="*/ 781789 h 938151"/>
                <a:gd name="csX8" fmla="*/ 2264216 w 2420578"/>
                <a:gd name="csY8" fmla="*/ 938151 h 938151"/>
                <a:gd name="csX9" fmla="*/ 1698162 w 2420578"/>
                <a:gd name="csY9" fmla="*/ 938151 h 938151"/>
                <a:gd name="csX10" fmla="*/ 1086824 w 2420578"/>
                <a:gd name="csY10" fmla="*/ 938151 h 938151"/>
                <a:gd name="csX11" fmla="*/ 588696 w 2420578"/>
                <a:gd name="csY11" fmla="*/ 938151 h 938151"/>
                <a:gd name="csX12" fmla="*/ 0 w 2420578"/>
                <a:gd name="csY12" fmla="*/ 938151 h 938151"/>
                <a:gd name="csX13" fmla="*/ 0 w 2420578"/>
                <a:gd name="csY13" fmla="*/ 459694 h 938151"/>
                <a:gd name="csX14" fmla="*/ 0 w 2420578"/>
                <a:gd name="csY14" fmla="*/ 0 h 938151"/>
                <a:gd name="csX0" fmla="*/ 2264216 w 2420578"/>
                <a:gd name="csY0" fmla="*/ 938151 h 938151"/>
                <a:gd name="csX1" fmla="*/ 2295489 w 2420578"/>
                <a:gd name="csY1" fmla="*/ 813062 h 938151"/>
                <a:gd name="csX2" fmla="*/ 2420578 w 2420578"/>
                <a:gd name="csY2" fmla="*/ 781789 h 938151"/>
                <a:gd name="csX3" fmla="*/ 2264216 w 2420578"/>
                <a:gd name="csY3" fmla="*/ 938151 h 938151"/>
                <a:gd name="csX0" fmla="*/ 2264216 w 2420578"/>
                <a:gd name="csY0" fmla="*/ 938151 h 938151"/>
                <a:gd name="csX1" fmla="*/ 2295489 w 2420578"/>
                <a:gd name="csY1" fmla="*/ 813062 h 938151"/>
                <a:gd name="csX2" fmla="*/ 2420578 w 2420578"/>
                <a:gd name="csY2" fmla="*/ 781789 h 938151"/>
                <a:gd name="csX3" fmla="*/ 2264216 w 2420578"/>
                <a:gd name="csY3" fmla="*/ 938151 h 938151"/>
                <a:gd name="csX4" fmla="*/ 1743446 w 2420578"/>
                <a:gd name="csY4" fmla="*/ 938151 h 938151"/>
                <a:gd name="csX5" fmla="*/ 1177392 w 2420578"/>
                <a:gd name="csY5" fmla="*/ 938151 h 938151"/>
                <a:gd name="csX6" fmla="*/ 611338 w 2420578"/>
                <a:gd name="csY6" fmla="*/ 938151 h 938151"/>
                <a:gd name="csX7" fmla="*/ 0 w 2420578"/>
                <a:gd name="csY7" fmla="*/ 938151 h 938151"/>
                <a:gd name="csX8" fmla="*/ 0 w 2420578"/>
                <a:gd name="csY8" fmla="*/ 478457 h 938151"/>
                <a:gd name="csX9" fmla="*/ 0 w 2420578"/>
                <a:gd name="csY9" fmla="*/ 0 h 938151"/>
                <a:gd name="csX10" fmla="*/ 508321 w 2420578"/>
                <a:gd name="csY10" fmla="*/ 0 h 938151"/>
                <a:gd name="csX11" fmla="*/ 1016643 w 2420578"/>
                <a:gd name="csY11" fmla="*/ 0 h 938151"/>
                <a:gd name="csX12" fmla="*/ 1476553 w 2420578"/>
                <a:gd name="csY12" fmla="*/ 0 h 938151"/>
                <a:gd name="csX13" fmla="*/ 1888051 w 2420578"/>
                <a:gd name="csY13" fmla="*/ 0 h 938151"/>
                <a:gd name="csX14" fmla="*/ 2420578 w 2420578"/>
                <a:gd name="csY14" fmla="*/ 0 h 938151"/>
                <a:gd name="csX15" fmla="*/ 2420578 w 2420578"/>
                <a:gd name="csY15" fmla="*/ 398712 h 938151"/>
                <a:gd name="csX16" fmla="*/ 2420578 w 2420578"/>
                <a:gd name="csY16" fmla="*/ 781789 h 93815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</a:cxnLst>
              <a:rect l="l" t="t" r="r" b="b"/>
              <a:pathLst>
                <a:path w="2420578" h="938151" stroke="0" extrusionOk="0">
                  <a:moveTo>
                    <a:pt x="0" y="0"/>
                  </a:moveTo>
                  <a:cubicBezTo>
                    <a:pt x="97196" y="-33764"/>
                    <a:pt x="361438" y="50041"/>
                    <a:pt x="459910" y="0"/>
                  </a:cubicBezTo>
                  <a:cubicBezTo>
                    <a:pt x="558382" y="-50041"/>
                    <a:pt x="846659" y="40148"/>
                    <a:pt x="944025" y="0"/>
                  </a:cubicBezTo>
                  <a:cubicBezTo>
                    <a:pt x="1041391" y="-40148"/>
                    <a:pt x="1156029" y="43846"/>
                    <a:pt x="1355524" y="0"/>
                  </a:cubicBezTo>
                  <a:cubicBezTo>
                    <a:pt x="1555019" y="-43846"/>
                    <a:pt x="1604716" y="34885"/>
                    <a:pt x="1767022" y="0"/>
                  </a:cubicBezTo>
                  <a:cubicBezTo>
                    <a:pt x="1929328" y="-34885"/>
                    <a:pt x="2186263" y="55595"/>
                    <a:pt x="2420578" y="0"/>
                  </a:cubicBezTo>
                  <a:cubicBezTo>
                    <a:pt x="2432803" y="83310"/>
                    <a:pt x="2382094" y="210031"/>
                    <a:pt x="2420578" y="390895"/>
                  </a:cubicBezTo>
                  <a:cubicBezTo>
                    <a:pt x="2459062" y="571760"/>
                    <a:pt x="2385464" y="623089"/>
                    <a:pt x="2420578" y="781789"/>
                  </a:cubicBezTo>
                  <a:cubicBezTo>
                    <a:pt x="2391013" y="841374"/>
                    <a:pt x="2309449" y="879624"/>
                    <a:pt x="2264216" y="938151"/>
                  </a:cubicBezTo>
                  <a:cubicBezTo>
                    <a:pt x="2028954" y="946534"/>
                    <a:pt x="1966471" y="916277"/>
                    <a:pt x="1698162" y="938151"/>
                  </a:cubicBezTo>
                  <a:cubicBezTo>
                    <a:pt x="1429853" y="960025"/>
                    <a:pt x="1254539" y="887417"/>
                    <a:pt x="1086824" y="938151"/>
                  </a:cubicBezTo>
                  <a:cubicBezTo>
                    <a:pt x="919109" y="988885"/>
                    <a:pt x="712759" y="890308"/>
                    <a:pt x="588696" y="938151"/>
                  </a:cubicBezTo>
                  <a:cubicBezTo>
                    <a:pt x="464633" y="985994"/>
                    <a:pt x="277579" y="930016"/>
                    <a:pt x="0" y="938151"/>
                  </a:cubicBezTo>
                  <a:cubicBezTo>
                    <a:pt x="-26231" y="838498"/>
                    <a:pt x="16213" y="669587"/>
                    <a:pt x="0" y="459694"/>
                  </a:cubicBezTo>
                  <a:cubicBezTo>
                    <a:pt x="-16213" y="249801"/>
                    <a:pt x="23112" y="195793"/>
                    <a:pt x="0" y="0"/>
                  </a:cubicBezTo>
                  <a:close/>
                </a:path>
                <a:path w="2420578" h="938151" fill="darkenLess" stroke="0" extrusionOk="0">
                  <a:moveTo>
                    <a:pt x="2264216" y="938151"/>
                  </a:moveTo>
                  <a:cubicBezTo>
                    <a:pt x="2270848" y="887733"/>
                    <a:pt x="2295333" y="854866"/>
                    <a:pt x="2295489" y="813062"/>
                  </a:cubicBezTo>
                  <a:cubicBezTo>
                    <a:pt x="2350724" y="783430"/>
                    <a:pt x="2379553" y="795869"/>
                    <a:pt x="2420578" y="781789"/>
                  </a:cubicBezTo>
                  <a:cubicBezTo>
                    <a:pt x="2365695" y="872408"/>
                    <a:pt x="2320182" y="861782"/>
                    <a:pt x="2264216" y="938151"/>
                  </a:cubicBezTo>
                  <a:close/>
                </a:path>
                <a:path w="2420578" h="938151" fill="none" extrusionOk="0">
                  <a:moveTo>
                    <a:pt x="2264216" y="938151"/>
                  </a:moveTo>
                  <a:cubicBezTo>
                    <a:pt x="2270901" y="897189"/>
                    <a:pt x="2290933" y="845498"/>
                    <a:pt x="2295489" y="813062"/>
                  </a:cubicBezTo>
                  <a:cubicBezTo>
                    <a:pt x="2351646" y="790273"/>
                    <a:pt x="2387135" y="796069"/>
                    <a:pt x="2420578" y="781789"/>
                  </a:cubicBezTo>
                  <a:cubicBezTo>
                    <a:pt x="2388383" y="823862"/>
                    <a:pt x="2294650" y="888514"/>
                    <a:pt x="2264216" y="938151"/>
                  </a:cubicBezTo>
                  <a:cubicBezTo>
                    <a:pt x="2120776" y="948900"/>
                    <a:pt x="1963897" y="898072"/>
                    <a:pt x="1743446" y="938151"/>
                  </a:cubicBezTo>
                  <a:cubicBezTo>
                    <a:pt x="1522995" y="978230"/>
                    <a:pt x="1444354" y="922315"/>
                    <a:pt x="1177392" y="938151"/>
                  </a:cubicBezTo>
                  <a:cubicBezTo>
                    <a:pt x="910430" y="953987"/>
                    <a:pt x="798833" y="895700"/>
                    <a:pt x="611338" y="938151"/>
                  </a:cubicBezTo>
                  <a:cubicBezTo>
                    <a:pt x="423843" y="980602"/>
                    <a:pt x="217030" y="882593"/>
                    <a:pt x="0" y="938151"/>
                  </a:cubicBezTo>
                  <a:cubicBezTo>
                    <a:pt x="-17204" y="796298"/>
                    <a:pt x="24925" y="580653"/>
                    <a:pt x="0" y="478457"/>
                  </a:cubicBezTo>
                  <a:cubicBezTo>
                    <a:pt x="-24925" y="376261"/>
                    <a:pt x="4436" y="106650"/>
                    <a:pt x="0" y="0"/>
                  </a:cubicBezTo>
                  <a:cubicBezTo>
                    <a:pt x="170611" y="-16840"/>
                    <a:pt x="347580" y="11741"/>
                    <a:pt x="508321" y="0"/>
                  </a:cubicBezTo>
                  <a:cubicBezTo>
                    <a:pt x="669062" y="-11741"/>
                    <a:pt x="781057" y="3169"/>
                    <a:pt x="1016643" y="0"/>
                  </a:cubicBezTo>
                  <a:cubicBezTo>
                    <a:pt x="1252229" y="-3169"/>
                    <a:pt x="1304245" y="4873"/>
                    <a:pt x="1476553" y="0"/>
                  </a:cubicBezTo>
                  <a:cubicBezTo>
                    <a:pt x="1648861" y="-4873"/>
                    <a:pt x="1740489" y="7475"/>
                    <a:pt x="1888051" y="0"/>
                  </a:cubicBezTo>
                  <a:cubicBezTo>
                    <a:pt x="2035613" y="-7475"/>
                    <a:pt x="2212672" y="35898"/>
                    <a:pt x="2420578" y="0"/>
                  </a:cubicBezTo>
                  <a:cubicBezTo>
                    <a:pt x="2432034" y="187049"/>
                    <a:pt x="2388824" y="226333"/>
                    <a:pt x="2420578" y="398712"/>
                  </a:cubicBezTo>
                  <a:cubicBezTo>
                    <a:pt x="2452332" y="571091"/>
                    <a:pt x="2407961" y="646177"/>
                    <a:pt x="2420578" y="781789"/>
                  </a:cubicBezTo>
                </a:path>
                <a:path w="2420578" h="938151" fill="none" stroke="0" extrusionOk="0">
                  <a:moveTo>
                    <a:pt x="2264216" y="938151"/>
                  </a:moveTo>
                  <a:cubicBezTo>
                    <a:pt x="2258130" y="901519"/>
                    <a:pt x="2293591" y="864420"/>
                    <a:pt x="2295489" y="813062"/>
                  </a:cubicBezTo>
                  <a:cubicBezTo>
                    <a:pt x="2355041" y="788238"/>
                    <a:pt x="2390921" y="802961"/>
                    <a:pt x="2420578" y="781789"/>
                  </a:cubicBezTo>
                  <a:cubicBezTo>
                    <a:pt x="2404423" y="832791"/>
                    <a:pt x="2320709" y="870318"/>
                    <a:pt x="2264216" y="938151"/>
                  </a:cubicBezTo>
                  <a:cubicBezTo>
                    <a:pt x="2009846" y="1006825"/>
                    <a:pt x="1860845" y="883851"/>
                    <a:pt x="1675520" y="938151"/>
                  </a:cubicBezTo>
                  <a:cubicBezTo>
                    <a:pt x="1490195" y="992451"/>
                    <a:pt x="1321910" y="932940"/>
                    <a:pt x="1132108" y="938151"/>
                  </a:cubicBezTo>
                  <a:cubicBezTo>
                    <a:pt x="942306" y="943362"/>
                    <a:pt x="683657" y="912122"/>
                    <a:pt x="566054" y="938151"/>
                  </a:cubicBezTo>
                  <a:cubicBezTo>
                    <a:pt x="448451" y="964180"/>
                    <a:pt x="276031" y="894604"/>
                    <a:pt x="0" y="938151"/>
                  </a:cubicBezTo>
                  <a:cubicBezTo>
                    <a:pt x="-47997" y="772493"/>
                    <a:pt x="45785" y="604033"/>
                    <a:pt x="0" y="459694"/>
                  </a:cubicBezTo>
                  <a:cubicBezTo>
                    <a:pt x="-45785" y="315355"/>
                    <a:pt x="37799" y="94458"/>
                    <a:pt x="0" y="0"/>
                  </a:cubicBezTo>
                  <a:cubicBezTo>
                    <a:pt x="106348" y="-58701"/>
                    <a:pt x="350753" y="47726"/>
                    <a:pt x="508321" y="0"/>
                  </a:cubicBezTo>
                  <a:cubicBezTo>
                    <a:pt x="665889" y="-47726"/>
                    <a:pt x="818895" y="14206"/>
                    <a:pt x="1040849" y="0"/>
                  </a:cubicBezTo>
                  <a:cubicBezTo>
                    <a:pt x="1262803" y="-14206"/>
                    <a:pt x="1341973" y="17111"/>
                    <a:pt x="1452347" y="0"/>
                  </a:cubicBezTo>
                  <a:cubicBezTo>
                    <a:pt x="1562721" y="-17111"/>
                    <a:pt x="1765168" y="16291"/>
                    <a:pt x="1863845" y="0"/>
                  </a:cubicBezTo>
                  <a:cubicBezTo>
                    <a:pt x="1962522" y="-16291"/>
                    <a:pt x="2285510" y="30956"/>
                    <a:pt x="2420578" y="0"/>
                  </a:cubicBezTo>
                  <a:cubicBezTo>
                    <a:pt x="2450318" y="98004"/>
                    <a:pt x="2394291" y="222001"/>
                    <a:pt x="2420578" y="375259"/>
                  </a:cubicBezTo>
                  <a:cubicBezTo>
                    <a:pt x="2446865" y="528517"/>
                    <a:pt x="2382372" y="612603"/>
                    <a:pt x="2420578" y="781789"/>
                  </a:cubicBezTo>
                </a:path>
              </a:pathLst>
            </a:custGeom>
            <a:solidFill>
              <a:schemeClr val="bg1"/>
            </a:solidFill>
            <a:ln w="28575">
              <a:solidFill>
                <a:srgbClr val="0086CF"/>
              </a:solidFill>
              <a:extLst>
                <a:ext uri="{C807C97D-BFC1-408E-A445-0C87EB9F89A2}">
                  <ask:lineSketchStyleProps xmlns:ask="http://schemas.microsoft.com/office/drawing/2018/sketchyshapes" sd="2180365589">
                    <a:prstGeom prst="foldedCorner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dirty="0">
                  <a:solidFill>
                    <a:schemeClr val="tx1"/>
                  </a:solidFill>
                  <a:latin typeface="Stencil" panose="040409050D0802020404" pitchFamily="82" charset="0"/>
                </a:rPr>
                <a:t>1994</a:t>
              </a:r>
              <a:endParaRPr lang="en-US" sz="1800" dirty="0">
                <a:solidFill>
                  <a:schemeClr val="tx1"/>
                </a:solidFill>
                <a:latin typeface="Stencil" panose="040409050D0802020404" pitchFamily="82" charset="0"/>
              </a:endParaRPr>
            </a:p>
          </p:txBody>
        </p:sp>
        <p:sp>
          <p:nvSpPr>
            <p:cNvPr id="18" name="Callout: Line with Accent Bar 17">
              <a:extLst>
                <a:ext uri="{FF2B5EF4-FFF2-40B4-BE49-F238E27FC236}">
                  <a16:creationId xmlns:a16="http://schemas.microsoft.com/office/drawing/2014/main" id="{B87EA470-3349-D40A-1142-5B376FF584B8}"/>
                </a:ext>
              </a:extLst>
            </p:cNvPr>
            <p:cNvSpPr/>
            <p:nvPr/>
          </p:nvSpPr>
          <p:spPr>
            <a:xfrm>
              <a:off x="5045555" y="1412241"/>
              <a:ext cx="5974746" cy="938151"/>
            </a:xfrm>
            <a:custGeom>
              <a:avLst/>
              <a:gdLst>
                <a:gd name="csX0" fmla="*/ 0 w 5974746"/>
                <a:gd name="csY0" fmla="*/ 0 h 938151"/>
                <a:gd name="csX1" fmla="*/ 544366 w 5974746"/>
                <a:gd name="csY1" fmla="*/ 0 h 938151"/>
                <a:gd name="csX2" fmla="*/ 1208226 w 5974746"/>
                <a:gd name="csY2" fmla="*/ 0 h 938151"/>
                <a:gd name="csX3" fmla="*/ 1752592 w 5974746"/>
                <a:gd name="csY3" fmla="*/ 0 h 938151"/>
                <a:gd name="csX4" fmla="*/ 2476200 w 5974746"/>
                <a:gd name="csY4" fmla="*/ 0 h 938151"/>
                <a:gd name="csX5" fmla="*/ 3140061 w 5974746"/>
                <a:gd name="csY5" fmla="*/ 0 h 938151"/>
                <a:gd name="csX6" fmla="*/ 3684427 w 5974746"/>
                <a:gd name="csY6" fmla="*/ 0 h 938151"/>
                <a:gd name="csX7" fmla="*/ 4408035 w 5974746"/>
                <a:gd name="csY7" fmla="*/ 0 h 938151"/>
                <a:gd name="csX8" fmla="*/ 5071895 w 5974746"/>
                <a:gd name="csY8" fmla="*/ 0 h 938151"/>
                <a:gd name="csX9" fmla="*/ 5974746 w 5974746"/>
                <a:gd name="csY9" fmla="*/ 0 h 938151"/>
                <a:gd name="csX10" fmla="*/ 5974746 w 5974746"/>
                <a:gd name="csY10" fmla="*/ 487839 h 938151"/>
                <a:gd name="csX11" fmla="*/ 5974746 w 5974746"/>
                <a:gd name="csY11" fmla="*/ 938151 h 938151"/>
                <a:gd name="csX12" fmla="*/ 5490128 w 5974746"/>
                <a:gd name="csY12" fmla="*/ 938151 h 938151"/>
                <a:gd name="csX13" fmla="*/ 4886015 w 5974746"/>
                <a:gd name="csY13" fmla="*/ 938151 h 938151"/>
                <a:gd name="csX14" fmla="*/ 4102659 w 5974746"/>
                <a:gd name="csY14" fmla="*/ 938151 h 938151"/>
                <a:gd name="csX15" fmla="*/ 3438798 w 5974746"/>
                <a:gd name="csY15" fmla="*/ 938151 h 938151"/>
                <a:gd name="csX16" fmla="*/ 2954180 w 5974746"/>
                <a:gd name="csY16" fmla="*/ 938151 h 938151"/>
                <a:gd name="csX17" fmla="*/ 2469562 w 5974746"/>
                <a:gd name="csY17" fmla="*/ 938151 h 938151"/>
                <a:gd name="csX18" fmla="*/ 1984943 w 5974746"/>
                <a:gd name="csY18" fmla="*/ 938151 h 938151"/>
                <a:gd name="csX19" fmla="*/ 1500325 w 5974746"/>
                <a:gd name="csY19" fmla="*/ 938151 h 938151"/>
                <a:gd name="csX20" fmla="*/ 836464 w 5974746"/>
                <a:gd name="csY20" fmla="*/ 938151 h 938151"/>
                <a:gd name="csX21" fmla="*/ 0 w 5974746"/>
                <a:gd name="csY21" fmla="*/ 938151 h 938151"/>
                <a:gd name="csX22" fmla="*/ 0 w 5974746"/>
                <a:gd name="csY22" fmla="*/ 478457 h 938151"/>
                <a:gd name="csX23" fmla="*/ 0 w 5974746"/>
                <a:gd name="csY23" fmla="*/ 0 h 938151"/>
                <a:gd name="csX0" fmla="*/ -497876 w 5974746"/>
                <a:gd name="csY0" fmla="*/ 0 h 938151"/>
                <a:gd name="csX1" fmla="*/ -497876 w 5974746"/>
                <a:gd name="csY1" fmla="*/ 487839 h 938151"/>
                <a:gd name="csX2" fmla="*/ -497876 w 5974746"/>
                <a:gd name="csY2" fmla="*/ 938151 h 938151"/>
                <a:gd name="csX3" fmla="*/ -497876 w 5974746"/>
                <a:gd name="csY3" fmla="*/ 450312 h 938151"/>
                <a:gd name="csX4" fmla="*/ -497876 w 5974746"/>
                <a:gd name="csY4" fmla="*/ 0 h 938151"/>
                <a:gd name="csX0" fmla="*/ -497876 w 5974746"/>
                <a:gd name="csY0" fmla="*/ 175903 h 938151"/>
                <a:gd name="csX1" fmla="*/ -1109708 w 5974746"/>
                <a:gd name="csY1" fmla="*/ 177584 h 938151"/>
                <a:gd name="csX2" fmla="*/ -1704224 w 5974746"/>
                <a:gd name="csY2" fmla="*/ 179217 h 938151"/>
                <a:gd name="csX3" fmla="*/ -2229476 w 5974746"/>
                <a:gd name="csY3" fmla="*/ 180660 h 93815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</a:cxnLst>
              <a:rect l="l" t="t" r="r" b="b"/>
              <a:pathLst>
                <a:path w="5974746" h="938151" stroke="0" extrusionOk="0">
                  <a:moveTo>
                    <a:pt x="0" y="0"/>
                  </a:moveTo>
                  <a:cubicBezTo>
                    <a:pt x="177069" y="-2416"/>
                    <a:pt x="380032" y="19876"/>
                    <a:pt x="544366" y="0"/>
                  </a:cubicBezTo>
                  <a:cubicBezTo>
                    <a:pt x="708700" y="-19876"/>
                    <a:pt x="970476" y="-21031"/>
                    <a:pt x="1208226" y="0"/>
                  </a:cubicBezTo>
                  <a:cubicBezTo>
                    <a:pt x="1445976" y="21031"/>
                    <a:pt x="1565171" y="13248"/>
                    <a:pt x="1752592" y="0"/>
                  </a:cubicBezTo>
                  <a:cubicBezTo>
                    <a:pt x="1940013" y="-13248"/>
                    <a:pt x="2244790" y="20702"/>
                    <a:pt x="2476200" y="0"/>
                  </a:cubicBezTo>
                  <a:cubicBezTo>
                    <a:pt x="2707610" y="-20702"/>
                    <a:pt x="2814119" y="-14923"/>
                    <a:pt x="3140061" y="0"/>
                  </a:cubicBezTo>
                  <a:cubicBezTo>
                    <a:pt x="3466003" y="14923"/>
                    <a:pt x="3524054" y="-8833"/>
                    <a:pt x="3684427" y="0"/>
                  </a:cubicBezTo>
                  <a:cubicBezTo>
                    <a:pt x="3844800" y="8833"/>
                    <a:pt x="4056108" y="2046"/>
                    <a:pt x="4408035" y="0"/>
                  </a:cubicBezTo>
                  <a:cubicBezTo>
                    <a:pt x="4759962" y="-2046"/>
                    <a:pt x="4908673" y="28896"/>
                    <a:pt x="5071895" y="0"/>
                  </a:cubicBezTo>
                  <a:cubicBezTo>
                    <a:pt x="5235117" y="-28896"/>
                    <a:pt x="5538869" y="9780"/>
                    <a:pt x="5974746" y="0"/>
                  </a:cubicBezTo>
                  <a:cubicBezTo>
                    <a:pt x="5951199" y="200283"/>
                    <a:pt x="5962330" y="280398"/>
                    <a:pt x="5974746" y="487839"/>
                  </a:cubicBezTo>
                  <a:cubicBezTo>
                    <a:pt x="5987162" y="695280"/>
                    <a:pt x="5988850" y="837274"/>
                    <a:pt x="5974746" y="938151"/>
                  </a:cubicBezTo>
                  <a:cubicBezTo>
                    <a:pt x="5774359" y="934888"/>
                    <a:pt x="5680516" y="931479"/>
                    <a:pt x="5490128" y="938151"/>
                  </a:cubicBezTo>
                  <a:cubicBezTo>
                    <a:pt x="5299740" y="944823"/>
                    <a:pt x="5053310" y="925239"/>
                    <a:pt x="4886015" y="938151"/>
                  </a:cubicBezTo>
                  <a:cubicBezTo>
                    <a:pt x="4718720" y="951063"/>
                    <a:pt x="4453990" y="919603"/>
                    <a:pt x="4102659" y="938151"/>
                  </a:cubicBezTo>
                  <a:cubicBezTo>
                    <a:pt x="3751328" y="956699"/>
                    <a:pt x="3683370" y="909714"/>
                    <a:pt x="3438798" y="938151"/>
                  </a:cubicBezTo>
                  <a:cubicBezTo>
                    <a:pt x="3194226" y="966588"/>
                    <a:pt x="3067045" y="914006"/>
                    <a:pt x="2954180" y="938151"/>
                  </a:cubicBezTo>
                  <a:cubicBezTo>
                    <a:pt x="2841315" y="962296"/>
                    <a:pt x="2645682" y="954283"/>
                    <a:pt x="2469562" y="938151"/>
                  </a:cubicBezTo>
                  <a:cubicBezTo>
                    <a:pt x="2293442" y="922019"/>
                    <a:pt x="2147240" y="935597"/>
                    <a:pt x="1984943" y="938151"/>
                  </a:cubicBezTo>
                  <a:cubicBezTo>
                    <a:pt x="1822646" y="940705"/>
                    <a:pt x="1739826" y="952354"/>
                    <a:pt x="1500325" y="938151"/>
                  </a:cubicBezTo>
                  <a:cubicBezTo>
                    <a:pt x="1260824" y="923948"/>
                    <a:pt x="1092336" y="960033"/>
                    <a:pt x="836464" y="938151"/>
                  </a:cubicBezTo>
                  <a:cubicBezTo>
                    <a:pt x="580592" y="916269"/>
                    <a:pt x="246362" y="978860"/>
                    <a:pt x="0" y="938151"/>
                  </a:cubicBezTo>
                  <a:cubicBezTo>
                    <a:pt x="14485" y="778248"/>
                    <a:pt x="2787" y="576428"/>
                    <a:pt x="0" y="478457"/>
                  </a:cubicBezTo>
                  <a:cubicBezTo>
                    <a:pt x="-2787" y="380486"/>
                    <a:pt x="12211" y="167175"/>
                    <a:pt x="0" y="0"/>
                  </a:cubicBezTo>
                  <a:close/>
                </a:path>
                <a:path w="5974746" h="938151" fill="none" extrusionOk="0">
                  <a:moveTo>
                    <a:pt x="-497876" y="0"/>
                  </a:moveTo>
                  <a:cubicBezTo>
                    <a:pt x="-500749" y="172766"/>
                    <a:pt x="-503098" y="315609"/>
                    <a:pt x="-497876" y="487839"/>
                  </a:cubicBezTo>
                  <a:cubicBezTo>
                    <a:pt x="-492654" y="660069"/>
                    <a:pt x="-511448" y="822979"/>
                    <a:pt x="-497876" y="938151"/>
                  </a:cubicBezTo>
                  <a:cubicBezTo>
                    <a:pt x="-494893" y="807705"/>
                    <a:pt x="-493530" y="570251"/>
                    <a:pt x="-497876" y="450312"/>
                  </a:cubicBezTo>
                  <a:cubicBezTo>
                    <a:pt x="-502222" y="330373"/>
                    <a:pt x="-499369" y="149806"/>
                    <a:pt x="-497876" y="0"/>
                  </a:cubicBezTo>
                  <a:close/>
                </a:path>
                <a:path w="5974746" h="938151" fill="none" extrusionOk="0">
                  <a:moveTo>
                    <a:pt x="-497876" y="175903"/>
                  </a:moveTo>
                  <a:cubicBezTo>
                    <a:pt x="-656973" y="200151"/>
                    <a:pt x="-888399" y="172228"/>
                    <a:pt x="-1109708" y="177584"/>
                  </a:cubicBezTo>
                  <a:cubicBezTo>
                    <a:pt x="-1331017" y="182940"/>
                    <a:pt x="-1521278" y="198889"/>
                    <a:pt x="-1704224" y="179217"/>
                  </a:cubicBezTo>
                  <a:cubicBezTo>
                    <a:pt x="-1887170" y="159545"/>
                    <a:pt x="-1983044" y="189389"/>
                    <a:pt x="-2229476" y="180660"/>
                  </a:cubicBezTo>
                </a:path>
                <a:path w="5974746" h="938151" fill="none" stroke="0" extrusionOk="0">
                  <a:moveTo>
                    <a:pt x="-497876" y="0"/>
                  </a:moveTo>
                  <a:cubicBezTo>
                    <a:pt x="-474768" y="191720"/>
                    <a:pt x="-517252" y="255556"/>
                    <a:pt x="-497876" y="478457"/>
                  </a:cubicBezTo>
                  <a:cubicBezTo>
                    <a:pt x="-478500" y="701358"/>
                    <a:pt x="-483701" y="724810"/>
                    <a:pt x="-497876" y="938151"/>
                  </a:cubicBezTo>
                  <a:cubicBezTo>
                    <a:pt x="-493109" y="835767"/>
                    <a:pt x="-480960" y="567935"/>
                    <a:pt x="-497876" y="469076"/>
                  </a:cubicBezTo>
                  <a:cubicBezTo>
                    <a:pt x="-514792" y="370218"/>
                    <a:pt x="-492820" y="201673"/>
                    <a:pt x="-497876" y="0"/>
                  </a:cubicBezTo>
                  <a:close/>
                </a:path>
                <a:path w="5974746" h="938151" fill="none" stroke="0" extrusionOk="0">
                  <a:moveTo>
                    <a:pt x="-497876" y="175903"/>
                  </a:moveTo>
                  <a:cubicBezTo>
                    <a:pt x="-712354" y="191662"/>
                    <a:pt x="-804325" y="193334"/>
                    <a:pt x="-1075076" y="177489"/>
                  </a:cubicBezTo>
                  <a:cubicBezTo>
                    <a:pt x="-1345827" y="161644"/>
                    <a:pt x="-1425912" y="157951"/>
                    <a:pt x="-1617644" y="178979"/>
                  </a:cubicBezTo>
                  <a:cubicBezTo>
                    <a:pt x="-1809376" y="200007"/>
                    <a:pt x="-2010017" y="188176"/>
                    <a:pt x="-2229476" y="180660"/>
                  </a:cubicBezTo>
                </a:path>
              </a:pathLst>
            </a:custGeom>
            <a:solidFill>
              <a:schemeClr val="accent1">
                <a:lumMod val="10000"/>
                <a:lumOff val="90000"/>
              </a:schemeClr>
            </a:solidFill>
            <a:ln>
              <a:solidFill>
                <a:schemeClr val="accent2"/>
              </a:solidFill>
              <a:extLst>
                <a:ext uri="{C807C97D-BFC1-408E-A445-0C87EB9F89A2}">
                  <ask:lineSketchStyleProps xmlns:ask="http://schemas.microsoft.com/office/drawing/2018/sketchyshapes" sd="1274849652">
                    <a:prstGeom prst="accentCallout1">
                      <a:avLst>
                        <a:gd name="adj1" fmla="val 18750"/>
                        <a:gd name="adj2" fmla="val -8333"/>
                        <a:gd name="adj3" fmla="val 19257"/>
                        <a:gd name="adj4" fmla="val -37315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eaLnBrk="1" hangingPunct="1"/>
              <a:r>
                <a:rPr lang="it-IT" altLang="en-US" dirty="0">
                  <a:solidFill>
                    <a:schemeClr val="tx1"/>
                  </a:solidFill>
                  <a:latin typeface="Aptos" panose="020B0004020202020204" pitchFamily="34" charset="0"/>
                  <a:cs typeface="Arial" panose="020B0604020202020204" pitchFamily="34" charset="0"/>
                </a:rPr>
                <a:t>Clinical Officer Training Centre</a:t>
              </a:r>
            </a:p>
            <a:p>
              <a:pPr eaLnBrk="1" hangingPunct="1"/>
              <a:r>
                <a:rPr lang="it-IT" altLang="en-US" b="1" dirty="0">
                  <a:solidFill>
                    <a:schemeClr val="tx1"/>
                  </a:solidFill>
                  <a:latin typeface="Aptos" panose="020B0004020202020204" pitchFamily="34" charset="0"/>
                  <a:cs typeface="Arial" panose="020B0604020202020204" pitchFamily="34" charset="0"/>
                </a:rPr>
                <a:t>~ </a:t>
              </a:r>
              <a:r>
                <a:rPr lang="it-IT" altLang="en-US" b="1" i="1" dirty="0">
                  <a:solidFill>
                    <a:schemeClr val="tx1"/>
                  </a:solidFill>
                  <a:latin typeface="Aptos" panose="020B0004020202020204" pitchFamily="34" charset="0"/>
                  <a:cs typeface="Arial" panose="020B0604020202020204" pitchFamily="34" charset="0"/>
                </a:rPr>
                <a:t>Public leadership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3A00903E-1271-2831-9CCA-184C3FBD74A2}"/>
              </a:ext>
            </a:extLst>
          </p:cNvPr>
          <p:cNvGrpSpPr/>
          <p:nvPr/>
        </p:nvGrpSpPr>
        <p:grpSpPr>
          <a:xfrm>
            <a:off x="164710" y="4917636"/>
            <a:ext cx="8429493" cy="938151"/>
            <a:chOff x="417624" y="1412241"/>
            <a:chExt cx="10602677" cy="938151"/>
          </a:xfrm>
        </p:grpSpPr>
        <p:sp>
          <p:nvSpPr>
            <p:cNvPr id="10" name="Rectangle: Folded Corner 9">
              <a:extLst>
                <a:ext uri="{FF2B5EF4-FFF2-40B4-BE49-F238E27FC236}">
                  <a16:creationId xmlns:a16="http://schemas.microsoft.com/office/drawing/2014/main" id="{D13C72BE-B451-D4D2-5987-149F9AB11719}"/>
                </a:ext>
              </a:extLst>
            </p:cNvPr>
            <p:cNvSpPr/>
            <p:nvPr/>
          </p:nvSpPr>
          <p:spPr>
            <a:xfrm rot="21048364">
              <a:off x="417624" y="1412241"/>
              <a:ext cx="2420578" cy="938151"/>
            </a:xfrm>
            <a:custGeom>
              <a:avLst/>
              <a:gdLst>
                <a:gd name="csX0" fmla="*/ 0 w 2420578"/>
                <a:gd name="csY0" fmla="*/ 0 h 938151"/>
                <a:gd name="csX1" fmla="*/ 435704 w 2420578"/>
                <a:gd name="csY1" fmla="*/ 0 h 938151"/>
                <a:gd name="csX2" fmla="*/ 871408 w 2420578"/>
                <a:gd name="csY2" fmla="*/ 0 h 938151"/>
                <a:gd name="csX3" fmla="*/ 1282906 w 2420578"/>
                <a:gd name="csY3" fmla="*/ 0 h 938151"/>
                <a:gd name="csX4" fmla="*/ 1718610 w 2420578"/>
                <a:gd name="csY4" fmla="*/ 0 h 938151"/>
                <a:gd name="csX5" fmla="*/ 2420578 w 2420578"/>
                <a:gd name="csY5" fmla="*/ 0 h 938151"/>
                <a:gd name="csX6" fmla="*/ 2420578 w 2420578"/>
                <a:gd name="csY6" fmla="*/ 383077 h 938151"/>
                <a:gd name="csX7" fmla="*/ 2420578 w 2420578"/>
                <a:gd name="csY7" fmla="*/ 781789 h 938151"/>
                <a:gd name="csX8" fmla="*/ 2264216 w 2420578"/>
                <a:gd name="csY8" fmla="*/ 938151 h 938151"/>
                <a:gd name="csX9" fmla="*/ 1652878 w 2420578"/>
                <a:gd name="csY9" fmla="*/ 938151 h 938151"/>
                <a:gd name="csX10" fmla="*/ 1064182 w 2420578"/>
                <a:gd name="csY10" fmla="*/ 938151 h 938151"/>
                <a:gd name="csX11" fmla="*/ 498128 w 2420578"/>
                <a:gd name="csY11" fmla="*/ 938151 h 938151"/>
                <a:gd name="csX12" fmla="*/ 0 w 2420578"/>
                <a:gd name="csY12" fmla="*/ 938151 h 938151"/>
                <a:gd name="csX13" fmla="*/ 0 w 2420578"/>
                <a:gd name="csY13" fmla="*/ 450312 h 938151"/>
                <a:gd name="csX14" fmla="*/ 0 w 2420578"/>
                <a:gd name="csY14" fmla="*/ 0 h 938151"/>
                <a:gd name="csX0" fmla="*/ 2264216 w 2420578"/>
                <a:gd name="csY0" fmla="*/ 938151 h 938151"/>
                <a:gd name="csX1" fmla="*/ 2295489 w 2420578"/>
                <a:gd name="csY1" fmla="*/ 813062 h 938151"/>
                <a:gd name="csX2" fmla="*/ 2420578 w 2420578"/>
                <a:gd name="csY2" fmla="*/ 781789 h 938151"/>
                <a:gd name="csX3" fmla="*/ 2264216 w 2420578"/>
                <a:gd name="csY3" fmla="*/ 938151 h 938151"/>
                <a:gd name="csX0" fmla="*/ 2264216 w 2420578"/>
                <a:gd name="csY0" fmla="*/ 938151 h 938151"/>
                <a:gd name="csX1" fmla="*/ 2295489 w 2420578"/>
                <a:gd name="csY1" fmla="*/ 813062 h 938151"/>
                <a:gd name="csX2" fmla="*/ 2420578 w 2420578"/>
                <a:gd name="csY2" fmla="*/ 781789 h 938151"/>
                <a:gd name="csX3" fmla="*/ 2264216 w 2420578"/>
                <a:gd name="csY3" fmla="*/ 938151 h 938151"/>
                <a:gd name="csX4" fmla="*/ 1720804 w 2420578"/>
                <a:gd name="csY4" fmla="*/ 938151 h 938151"/>
                <a:gd name="csX5" fmla="*/ 1132108 w 2420578"/>
                <a:gd name="csY5" fmla="*/ 938151 h 938151"/>
                <a:gd name="csX6" fmla="*/ 520770 w 2420578"/>
                <a:gd name="csY6" fmla="*/ 938151 h 938151"/>
                <a:gd name="csX7" fmla="*/ 0 w 2420578"/>
                <a:gd name="csY7" fmla="*/ 938151 h 938151"/>
                <a:gd name="csX8" fmla="*/ 0 w 2420578"/>
                <a:gd name="csY8" fmla="*/ 450312 h 938151"/>
                <a:gd name="csX9" fmla="*/ 0 w 2420578"/>
                <a:gd name="csY9" fmla="*/ 0 h 938151"/>
                <a:gd name="csX10" fmla="*/ 532527 w 2420578"/>
                <a:gd name="csY10" fmla="*/ 0 h 938151"/>
                <a:gd name="csX11" fmla="*/ 1065054 w 2420578"/>
                <a:gd name="csY11" fmla="*/ 0 h 938151"/>
                <a:gd name="csX12" fmla="*/ 1573376 w 2420578"/>
                <a:gd name="csY12" fmla="*/ 0 h 938151"/>
                <a:gd name="csX13" fmla="*/ 2420578 w 2420578"/>
                <a:gd name="csY13" fmla="*/ 0 h 938151"/>
                <a:gd name="csX14" fmla="*/ 2420578 w 2420578"/>
                <a:gd name="csY14" fmla="*/ 375259 h 938151"/>
                <a:gd name="csX15" fmla="*/ 2420578 w 2420578"/>
                <a:gd name="csY15" fmla="*/ 781789 h 93815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</a:cxnLst>
              <a:rect l="l" t="t" r="r" b="b"/>
              <a:pathLst>
                <a:path w="2420578" h="938151" stroke="0" extrusionOk="0">
                  <a:moveTo>
                    <a:pt x="0" y="0"/>
                  </a:moveTo>
                  <a:cubicBezTo>
                    <a:pt x="91120" y="-28705"/>
                    <a:pt x="230854" y="12663"/>
                    <a:pt x="435704" y="0"/>
                  </a:cubicBezTo>
                  <a:cubicBezTo>
                    <a:pt x="640554" y="-12663"/>
                    <a:pt x="667820" y="20398"/>
                    <a:pt x="871408" y="0"/>
                  </a:cubicBezTo>
                  <a:cubicBezTo>
                    <a:pt x="1074996" y="-20398"/>
                    <a:pt x="1081232" y="42208"/>
                    <a:pt x="1282906" y="0"/>
                  </a:cubicBezTo>
                  <a:cubicBezTo>
                    <a:pt x="1484580" y="-42208"/>
                    <a:pt x="1530190" y="12775"/>
                    <a:pt x="1718610" y="0"/>
                  </a:cubicBezTo>
                  <a:cubicBezTo>
                    <a:pt x="1907030" y="-12775"/>
                    <a:pt x="2243630" y="4637"/>
                    <a:pt x="2420578" y="0"/>
                  </a:cubicBezTo>
                  <a:cubicBezTo>
                    <a:pt x="2444150" y="140933"/>
                    <a:pt x="2418441" y="206072"/>
                    <a:pt x="2420578" y="383077"/>
                  </a:cubicBezTo>
                  <a:cubicBezTo>
                    <a:pt x="2422715" y="560082"/>
                    <a:pt x="2373852" y="597575"/>
                    <a:pt x="2420578" y="781789"/>
                  </a:cubicBezTo>
                  <a:cubicBezTo>
                    <a:pt x="2383473" y="821196"/>
                    <a:pt x="2320443" y="855373"/>
                    <a:pt x="2264216" y="938151"/>
                  </a:cubicBezTo>
                  <a:cubicBezTo>
                    <a:pt x="2060199" y="987979"/>
                    <a:pt x="1833501" y="913162"/>
                    <a:pt x="1652878" y="938151"/>
                  </a:cubicBezTo>
                  <a:cubicBezTo>
                    <a:pt x="1472255" y="963140"/>
                    <a:pt x="1300672" y="922192"/>
                    <a:pt x="1064182" y="938151"/>
                  </a:cubicBezTo>
                  <a:cubicBezTo>
                    <a:pt x="827692" y="954110"/>
                    <a:pt x="777301" y="899870"/>
                    <a:pt x="498128" y="938151"/>
                  </a:cubicBezTo>
                  <a:cubicBezTo>
                    <a:pt x="218955" y="976432"/>
                    <a:pt x="162421" y="902532"/>
                    <a:pt x="0" y="938151"/>
                  </a:cubicBezTo>
                  <a:cubicBezTo>
                    <a:pt x="-49481" y="723411"/>
                    <a:pt x="23793" y="609125"/>
                    <a:pt x="0" y="450312"/>
                  </a:cubicBezTo>
                  <a:cubicBezTo>
                    <a:pt x="-23793" y="291499"/>
                    <a:pt x="3799" y="179343"/>
                    <a:pt x="0" y="0"/>
                  </a:cubicBezTo>
                  <a:close/>
                </a:path>
                <a:path w="2420578" h="938151" fill="darkenLess" stroke="0" extrusionOk="0">
                  <a:moveTo>
                    <a:pt x="2264216" y="938151"/>
                  </a:moveTo>
                  <a:cubicBezTo>
                    <a:pt x="2269944" y="908890"/>
                    <a:pt x="2294964" y="843603"/>
                    <a:pt x="2295489" y="813062"/>
                  </a:cubicBezTo>
                  <a:cubicBezTo>
                    <a:pt x="2322753" y="794670"/>
                    <a:pt x="2363400" y="807884"/>
                    <a:pt x="2420578" y="781789"/>
                  </a:cubicBezTo>
                  <a:cubicBezTo>
                    <a:pt x="2363848" y="868440"/>
                    <a:pt x="2312799" y="877425"/>
                    <a:pt x="2264216" y="938151"/>
                  </a:cubicBezTo>
                  <a:close/>
                </a:path>
                <a:path w="2420578" h="938151" fill="none" extrusionOk="0">
                  <a:moveTo>
                    <a:pt x="2264216" y="938151"/>
                  </a:moveTo>
                  <a:cubicBezTo>
                    <a:pt x="2267840" y="878401"/>
                    <a:pt x="2286298" y="871527"/>
                    <a:pt x="2295489" y="813062"/>
                  </a:cubicBezTo>
                  <a:cubicBezTo>
                    <a:pt x="2348515" y="793300"/>
                    <a:pt x="2383031" y="800338"/>
                    <a:pt x="2420578" y="781789"/>
                  </a:cubicBezTo>
                  <a:cubicBezTo>
                    <a:pt x="2365884" y="846710"/>
                    <a:pt x="2322338" y="866603"/>
                    <a:pt x="2264216" y="938151"/>
                  </a:cubicBezTo>
                  <a:cubicBezTo>
                    <a:pt x="2152286" y="941497"/>
                    <a:pt x="1961777" y="934435"/>
                    <a:pt x="1720804" y="938151"/>
                  </a:cubicBezTo>
                  <a:cubicBezTo>
                    <a:pt x="1479831" y="941867"/>
                    <a:pt x="1363186" y="876317"/>
                    <a:pt x="1132108" y="938151"/>
                  </a:cubicBezTo>
                  <a:cubicBezTo>
                    <a:pt x="901030" y="999985"/>
                    <a:pt x="799222" y="938147"/>
                    <a:pt x="520770" y="938151"/>
                  </a:cubicBezTo>
                  <a:cubicBezTo>
                    <a:pt x="242318" y="938155"/>
                    <a:pt x="187005" y="893946"/>
                    <a:pt x="0" y="938151"/>
                  </a:cubicBezTo>
                  <a:cubicBezTo>
                    <a:pt x="-52220" y="704357"/>
                    <a:pt x="2560" y="553914"/>
                    <a:pt x="0" y="450312"/>
                  </a:cubicBezTo>
                  <a:cubicBezTo>
                    <a:pt x="-2560" y="346710"/>
                    <a:pt x="3533" y="126023"/>
                    <a:pt x="0" y="0"/>
                  </a:cubicBezTo>
                  <a:cubicBezTo>
                    <a:pt x="172787" y="-16867"/>
                    <a:pt x="397056" y="54029"/>
                    <a:pt x="532527" y="0"/>
                  </a:cubicBezTo>
                  <a:cubicBezTo>
                    <a:pt x="667998" y="-54029"/>
                    <a:pt x="800680" y="27934"/>
                    <a:pt x="1065054" y="0"/>
                  </a:cubicBezTo>
                  <a:cubicBezTo>
                    <a:pt x="1329428" y="-27934"/>
                    <a:pt x="1323062" y="39732"/>
                    <a:pt x="1573376" y="0"/>
                  </a:cubicBezTo>
                  <a:cubicBezTo>
                    <a:pt x="1823690" y="-39732"/>
                    <a:pt x="2008699" y="16335"/>
                    <a:pt x="2420578" y="0"/>
                  </a:cubicBezTo>
                  <a:cubicBezTo>
                    <a:pt x="2450963" y="138635"/>
                    <a:pt x="2418199" y="224987"/>
                    <a:pt x="2420578" y="375259"/>
                  </a:cubicBezTo>
                  <a:cubicBezTo>
                    <a:pt x="2422957" y="525531"/>
                    <a:pt x="2372421" y="684419"/>
                    <a:pt x="2420578" y="781789"/>
                  </a:cubicBezTo>
                </a:path>
                <a:path w="2420578" h="938151" fill="none" stroke="0" extrusionOk="0">
                  <a:moveTo>
                    <a:pt x="2264216" y="938151"/>
                  </a:moveTo>
                  <a:cubicBezTo>
                    <a:pt x="2274330" y="890287"/>
                    <a:pt x="2289340" y="838604"/>
                    <a:pt x="2295489" y="813062"/>
                  </a:cubicBezTo>
                  <a:cubicBezTo>
                    <a:pt x="2335854" y="791462"/>
                    <a:pt x="2360317" y="801107"/>
                    <a:pt x="2420578" y="781789"/>
                  </a:cubicBezTo>
                  <a:cubicBezTo>
                    <a:pt x="2383136" y="826485"/>
                    <a:pt x="2309487" y="882345"/>
                    <a:pt x="2264216" y="938151"/>
                  </a:cubicBezTo>
                  <a:cubicBezTo>
                    <a:pt x="2108281" y="993587"/>
                    <a:pt x="1901168" y="913949"/>
                    <a:pt x="1652878" y="938151"/>
                  </a:cubicBezTo>
                  <a:cubicBezTo>
                    <a:pt x="1404588" y="962353"/>
                    <a:pt x="1347787" y="889158"/>
                    <a:pt x="1109466" y="938151"/>
                  </a:cubicBezTo>
                  <a:cubicBezTo>
                    <a:pt x="871145" y="987144"/>
                    <a:pt x="718675" y="936562"/>
                    <a:pt x="566054" y="938151"/>
                  </a:cubicBezTo>
                  <a:cubicBezTo>
                    <a:pt x="413433" y="939740"/>
                    <a:pt x="240998" y="875149"/>
                    <a:pt x="0" y="938151"/>
                  </a:cubicBezTo>
                  <a:cubicBezTo>
                    <a:pt x="-46886" y="809175"/>
                    <a:pt x="3615" y="599385"/>
                    <a:pt x="0" y="469076"/>
                  </a:cubicBezTo>
                  <a:cubicBezTo>
                    <a:pt x="-3615" y="338767"/>
                    <a:pt x="27718" y="206812"/>
                    <a:pt x="0" y="0"/>
                  </a:cubicBezTo>
                  <a:cubicBezTo>
                    <a:pt x="123700" y="-3054"/>
                    <a:pt x="391607" y="50963"/>
                    <a:pt x="508321" y="0"/>
                  </a:cubicBezTo>
                  <a:cubicBezTo>
                    <a:pt x="625035" y="-50963"/>
                    <a:pt x="823887" y="58995"/>
                    <a:pt x="1016643" y="0"/>
                  </a:cubicBezTo>
                  <a:cubicBezTo>
                    <a:pt x="1209399" y="-58995"/>
                    <a:pt x="1388471" y="54574"/>
                    <a:pt x="1500758" y="0"/>
                  </a:cubicBezTo>
                  <a:cubicBezTo>
                    <a:pt x="1613045" y="-54574"/>
                    <a:pt x="1763251" y="21276"/>
                    <a:pt x="1912257" y="0"/>
                  </a:cubicBezTo>
                  <a:cubicBezTo>
                    <a:pt x="2061263" y="-21276"/>
                    <a:pt x="2256799" y="45010"/>
                    <a:pt x="2420578" y="0"/>
                  </a:cubicBezTo>
                  <a:cubicBezTo>
                    <a:pt x="2438412" y="174094"/>
                    <a:pt x="2395516" y="308558"/>
                    <a:pt x="2420578" y="398712"/>
                  </a:cubicBezTo>
                  <a:cubicBezTo>
                    <a:pt x="2445640" y="488866"/>
                    <a:pt x="2395230" y="634554"/>
                    <a:pt x="2420578" y="781789"/>
                  </a:cubicBezTo>
                </a:path>
              </a:pathLst>
            </a:custGeom>
            <a:solidFill>
              <a:schemeClr val="bg1"/>
            </a:solidFill>
            <a:ln w="19050">
              <a:solidFill>
                <a:srgbClr val="0086CF"/>
              </a:solidFill>
              <a:extLst>
                <a:ext uri="{C807C97D-BFC1-408E-A445-0C87EB9F89A2}">
                  <ask:lineSketchStyleProps xmlns:ask="http://schemas.microsoft.com/office/drawing/2018/sketchyshapes" sd="1151821368">
                    <a:prstGeom prst="foldedCorner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dirty="0">
                  <a:solidFill>
                    <a:schemeClr val="tx1"/>
                  </a:solidFill>
                  <a:latin typeface="Stencil" panose="040409050D0802020404" pitchFamily="82" charset="0"/>
                </a:rPr>
                <a:t>2006</a:t>
              </a:r>
              <a:endParaRPr lang="en-US" sz="1800" dirty="0">
                <a:solidFill>
                  <a:schemeClr val="tx1"/>
                </a:solidFill>
                <a:latin typeface="Stencil" panose="040409050D0802020404" pitchFamily="82" charset="0"/>
              </a:endParaRPr>
            </a:p>
          </p:txBody>
        </p:sp>
        <p:sp>
          <p:nvSpPr>
            <p:cNvPr id="21" name="Callout: Line with Accent Bar 20">
              <a:extLst>
                <a:ext uri="{FF2B5EF4-FFF2-40B4-BE49-F238E27FC236}">
                  <a16:creationId xmlns:a16="http://schemas.microsoft.com/office/drawing/2014/main" id="{03401006-BCE5-0EAF-6469-2019F6F90A77}"/>
                </a:ext>
              </a:extLst>
            </p:cNvPr>
            <p:cNvSpPr/>
            <p:nvPr/>
          </p:nvSpPr>
          <p:spPr>
            <a:xfrm>
              <a:off x="5045555" y="1412241"/>
              <a:ext cx="5974746" cy="938151"/>
            </a:xfrm>
            <a:custGeom>
              <a:avLst/>
              <a:gdLst>
                <a:gd name="csX0" fmla="*/ 0 w 5974746"/>
                <a:gd name="csY0" fmla="*/ 0 h 938151"/>
                <a:gd name="csX1" fmla="*/ 537727 w 5974746"/>
                <a:gd name="csY1" fmla="*/ 0 h 938151"/>
                <a:gd name="csX2" fmla="*/ 1075454 w 5974746"/>
                <a:gd name="csY2" fmla="*/ 0 h 938151"/>
                <a:gd name="csX3" fmla="*/ 1493687 w 5974746"/>
                <a:gd name="csY3" fmla="*/ 0 h 938151"/>
                <a:gd name="csX4" fmla="*/ 2091161 w 5974746"/>
                <a:gd name="csY4" fmla="*/ 0 h 938151"/>
                <a:gd name="csX5" fmla="*/ 2748383 w 5974746"/>
                <a:gd name="csY5" fmla="*/ 0 h 938151"/>
                <a:gd name="csX6" fmla="*/ 3345858 w 5974746"/>
                <a:gd name="csY6" fmla="*/ 0 h 938151"/>
                <a:gd name="csX7" fmla="*/ 4062827 w 5974746"/>
                <a:gd name="csY7" fmla="*/ 0 h 938151"/>
                <a:gd name="csX8" fmla="*/ 4540807 w 5974746"/>
                <a:gd name="csY8" fmla="*/ 0 h 938151"/>
                <a:gd name="csX9" fmla="*/ 5198029 w 5974746"/>
                <a:gd name="csY9" fmla="*/ 0 h 938151"/>
                <a:gd name="csX10" fmla="*/ 5974746 w 5974746"/>
                <a:gd name="csY10" fmla="*/ 0 h 938151"/>
                <a:gd name="csX11" fmla="*/ 5974746 w 5974746"/>
                <a:gd name="csY11" fmla="*/ 440931 h 938151"/>
                <a:gd name="csX12" fmla="*/ 5974746 w 5974746"/>
                <a:gd name="csY12" fmla="*/ 938151 h 938151"/>
                <a:gd name="csX13" fmla="*/ 5317524 w 5974746"/>
                <a:gd name="csY13" fmla="*/ 938151 h 938151"/>
                <a:gd name="csX14" fmla="*/ 4839544 w 5974746"/>
                <a:gd name="csY14" fmla="*/ 938151 h 938151"/>
                <a:gd name="csX15" fmla="*/ 4421312 w 5974746"/>
                <a:gd name="csY15" fmla="*/ 938151 h 938151"/>
                <a:gd name="csX16" fmla="*/ 3764090 w 5974746"/>
                <a:gd name="csY16" fmla="*/ 938151 h 938151"/>
                <a:gd name="csX17" fmla="*/ 3345858 w 5974746"/>
                <a:gd name="csY17" fmla="*/ 938151 h 938151"/>
                <a:gd name="csX18" fmla="*/ 2927626 w 5974746"/>
                <a:gd name="csY18" fmla="*/ 938151 h 938151"/>
                <a:gd name="csX19" fmla="*/ 2330151 w 5974746"/>
                <a:gd name="csY19" fmla="*/ 938151 h 938151"/>
                <a:gd name="csX20" fmla="*/ 1792424 w 5974746"/>
                <a:gd name="csY20" fmla="*/ 938151 h 938151"/>
                <a:gd name="csX21" fmla="*/ 1314444 w 5974746"/>
                <a:gd name="csY21" fmla="*/ 938151 h 938151"/>
                <a:gd name="csX22" fmla="*/ 896212 w 5974746"/>
                <a:gd name="csY22" fmla="*/ 938151 h 938151"/>
                <a:gd name="csX23" fmla="*/ 0 w 5974746"/>
                <a:gd name="csY23" fmla="*/ 938151 h 938151"/>
                <a:gd name="csX24" fmla="*/ 0 w 5974746"/>
                <a:gd name="csY24" fmla="*/ 478457 h 938151"/>
                <a:gd name="csX25" fmla="*/ 0 w 5974746"/>
                <a:gd name="csY25" fmla="*/ 0 h 938151"/>
                <a:gd name="csX0" fmla="*/ -497876 w 5974746"/>
                <a:gd name="csY0" fmla="*/ 0 h 938151"/>
                <a:gd name="csX1" fmla="*/ -497876 w 5974746"/>
                <a:gd name="csY1" fmla="*/ 440931 h 938151"/>
                <a:gd name="csX2" fmla="*/ -497876 w 5974746"/>
                <a:gd name="csY2" fmla="*/ 938151 h 938151"/>
                <a:gd name="csX3" fmla="*/ -497876 w 5974746"/>
                <a:gd name="csY3" fmla="*/ 450312 h 938151"/>
                <a:gd name="csX4" fmla="*/ -497876 w 5974746"/>
                <a:gd name="csY4" fmla="*/ 0 h 938151"/>
                <a:gd name="csX0" fmla="*/ -497876 w 5974746"/>
                <a:gd name="csY0" fmla="*/ 175903 h 938151"/>
                <a:gd name="csX1" fmla="*/ -1075076 w 5974746"/>
                <a:gd name="csY1" fmla="*/ 177489 h 938151"/>
                <a:gd name="csX2" fmla="*/ -1634960 w 5974746"/>
                <a:gd name="csY2" fmla="*/ 179027 h 938151"/>
                <a:gd name="csX3" fmla="*/ -2229476 w 5974746"/>
                <a:gd name="csY3" fmla="*/ 180660 h 93815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</a:cxnLst>
              <a:rect l="l" t="t" r="r" b="b"/>
              <a:pathLst>
                <a:path w="5974746" h="938151" stroke="0" extrusionOk="0">
                  <a:moveTo>
                    <a:pt x="0" y="0"/>
                  </a:moveTo>
                  <a:cubicBezTo>
                    <a:pt x="168339" y="-23262"/>
                    <a:pt x="410588" y="43232"/>
                    <a:pt x="537727" y="0"/>
                  </a:cubicBezTo>
                  <a:cubicBezTo>
                    <a:pt x="664866" y="-43232"/>
                    <a:pt x="887654" y="2045"/>
                    <a:pt x="1075454" y="0"/>
                  </a:cubicBezTo>
                  <a:cubicBezTo>
                    <a:pt x="1263254" y="-2045"/>
                    <a:pt x="1356257" y="47299"/>
                    <a:pt x="1493687" y="0"/>
                  </a:cubicBezTo>
                  <a:cubicBezTo>
                    <a:pt x="1631117" y="-47299"/>
                    <a:pt x="1874475" y="46364"/>
                    <a:pt x="2091161" y="0"/>
                  </a:cubicBezTo>
                  <a:cubicBezTo>
                    <a:pt x="2307847" y="-46364"/>
                    <a:pt x="2553495" y="73167"/>
                    <a:pt x="2748383" y="0"/>
                  </a:cubicBezTo>
                  <a:cubicBezTo>
                    <a:pt x="2943271" y="-73167"/>
                    <a:pt x="3081368" y="18511"/>
                    <a:pt x="3345858" y="0"/>
                  </a:cubicBezTo>
                  <a:cubicBezTo>
                    <a:pt x="3610348" y="-18511"/>
                    <a:pt x="3780607" y="69332"/>
                    <a:pt x="4062827" y="0"/>
                  </a:cubicBezTo>
                  <a:cubicBezTo>
                    <a:pt x="4345047" y="-69332"/>
                    <a:pt x="4408728" y="34272"/>
                    <a:pt x="4540807" y="0"/>
                  </a:cubicBezTo>
                  <a:cubicBezTo>
                    <a:pt x="4672886" y="-34272"/>
                    <a:pt x="5015954" y="5162"/>
                    <a:pt x="5198029" y="0"/>
                  </a:cubicBezTo>
                  <a:cubicBezTo>
                    <a:pt x="5380104" y="-5162"/>
                    <a:pt x="5730077" y="83123"/>
                    <a:pt x="5974746" y="0"/>
                  </a:cubicBezTo>
                  <a:cubicBezTo>
                    <a:pt x="5998527" y="155183"/>
                    <a:pt x="5961801" y="306083"/>
                    <a:pt x="5974746" y="440931"/>
                  </a:cubicBezTo>
                  <a:cubicBezTo>
                    <a:pt x="5987691" y="575779"/>
                    <a:pt x="5933730" y="739656"/>
                    <a:pt x="5974746" y="938151"/>
                  </a:cubicBezTo>
                  <a:cubicBezTo>
                    <a:pt x="5737877" y="984144"/>
                    <a:pt x="5480274" y="873351"/>
                    <a:pt x="5317524" y="938151"/>
                  </a:cubicBezTo>
                  <a:cubicBezTo>
                    <a:pt x="5154774" y="1002951"/>
                    <a:pt x="5044168" y="907920"/>
                    <a:pt x="4839544" y="938151"/>
                  </a:cubicBezTo>
                  <a:cubicBezTo>
                    <a:pt x="4634920" y="968382"/>
                    <a:pt x="4623472" y="904000"/>
                    <a:pt x="4421312" y="938151"/>
                  </a:cubicBezTo>
                  <a:cubicBezTo>
                    <a:pt x="4219152" y="972302"/>
                    <a:pt x="3990103" y="906730"/>
                    <a:pt x="3764090" y="938151"/>
                  </a:cubicBezTo>
                  <a:cubicBezTo>
                    <a:pt x="3538077" y="969572"/>
                    <a:pt x="3437743" y="894706"/>
                    <a:pt x="3345858" y="938151"/>
                  </a:cubicBezTo>
                  <a:cubicBezTo>
                    <a:pt x="3253973" y="981596"/>
                    <a:pt x="3115839" y="915472"/>
                    <a:pt x="2927626" y="938151"/>
                  </a:cubicBezTo>
                  <a:cubicBezTo>
                    <a:pt x="2739413" y="960830"/>
                    <a:pt x="2570411" y="896720"/>
                    <a:pt x="2330151" y="938151"/>
                  </a:cubicBezTo>
                  <a:cubicBezTo>
                    <a:pt x="2089892" y="979582"/>
                    <a:pt x="1938831" y="895592"/>
                    <a:pt x="1792424" y="938151"/>
                  </a:cubicBezTo>
                  <a:cubicBezTo>
                    <a:pt x="1646017" y="980710"/>
                    <a:pt x="1545315" y="913054"/>
                    <a:pt x="1314444" y="938151"/>
                  </a:cubicBezTo>
                  <a:cubicBezTo>
                    <a:pt x="1083573" y="963248"/>
                    <a:pt x="1059516" y="895094"/>
                    <a:pt x="896212" y="938151"/>
                  </a:cubicBezTo>
                  <a:cubicBezTo>
                    <a:pt x="732908" y="981208"/>
                    <a:pt x="432823" y="930381"/>
                    <a:pt x="0" y="938151"/>
                  </a:cubicBezTo>
                  <a:cubicBezTo>
                    <a:pt x="-41596" y="712588"/>
                    <a:pt x="9165" y="596780"/>
                    <a:pt x="0" y="478457"/>
                  </a:cubicBezTo>
                  <a:cubicBezTo>
                    <a:pt x="-9165" y="360134"/>
                    <a:pt x="21476" y="124364"/>
                    <a:pt x="0" y="0"/>
                  </a:cubicBezTo>
                  <a:close/>
                </a:path>
                <a:path w="5974746" h="938151" fill="none" extrusionOk="0">
                  <a:moveTo>
                    <a:pt x="-497876" y="0"/>
                  </a:moveTo>
                  <a:cubicBezTo>
                    <a:pt x="-471566" y="177374"/>
                    <a:pt x="-541564" y="275214"/>
                    <a:pt x="-497876" y="440931"/>
                  </a:cubicBezTo>
                  <a:cubicBezTo>
                    <a:pt x="-454188" y="606648"/>
                    <a:pt x="-540472" y="706296"/>
                    <a:pt x="-497876" y="938151"/>
                  </a:cubicBezTo>
                  <a:cubicBezTo>
                    <a:pt x="-508318" y="694469"/>
                    <a:pt x="-446676" y="561111"/>
                    <a:pt x="-497876" y="450312"/>
                  </a:cubicBezTo>
                  <a:cubicBezTo>
                    <a:pt x="-549076" y="339513"/>
                    <a:pt x="-480058" y="165044"/>
                    <a:pt x="-497876" y="0"/>
                  </a:cubicBezTo>
                  <a:close/>
                </a:path>
                <a:path w="5974746" h="938151" fill="none" extrusionOk="0">
                  <a:moveTo>
                    <a:pt x="-497876" y="175903"/>
                  </a:moveTo>
                  <a:cubicBezTo>
                    <a:pt x="-647105" y="179048"/>
                    <a:pt x="-786999" y="149153"/>
                    <a:pt x="-1075076" y="177489"/>
                  </a:cubicBezTo>
                  <a:cubicBezTo>
                    <a:pt x="-1363153" y="205825"/>
                    <a:pt x="-1362806" y="149747"/>
                    <a:pt x="-1634960" y="179027"/>
                  </a:cubicBezTo>
                  <a:cubicBezTo>
                    <a:pt x="-1907114" y="208306"/>
                    <a:pt x="-1946627" y="157155"/>
                    <a:pt x="-2229476" y="180660"/>
                  </a:cubicBezTo>
                </a:path>
                <a:path w="5974746" h="938151" fill="none" stroke="0" extrusionOk="0">
                  <a:moveTo>
                    <a:pt x="-497876" y="0"/>
                  </a:moveTo>
                  <a:cubicBezTo>
                    <a:pt x="-472028" y="127057"/>
                    <a:pt x="-521042" y="239994"/>
                    <a:pt x="-497876" y="478457"/>
                  </a:cubicBezTo>
                  <a:cubicBezTo>
                    <a:pt x="-474710" y="716920"/>
                    <a:pt x="-532142" y="791910"/>
                    <a:pt x="-497876" y="938151"/>
                  </a:cubicBezTo>
                  <a:cubicBezTo>
                    <a:pt x="-525159" y="724306"/>
                    <a:pt x="-472103" y="564343"/>
                    <a:pt x="-497876" y="459694"/>
                  </a:cubicBezTo>
                  <a:cubicBezTo>
                    <a:pt x="-523649" y="355045"/>
                    <a:pt x="-475397" y="175156"/>
                    <a:pt x="-497876" y="0"/>
                  </a:cubicBezTo>
                  <a:close/>
                </a:path>
                <a:path w="5974746" h="938151" fill="none" stroke="0" extrusionOk="0">
                  <a:moveTo>
                    <a:pt x="-497876" y="175903"/>
                  </a:moveTo>
                  <a:cubicBezTo>
                    <a:pt x="-733455" y="187201"/>
                    <a:pt x="-841411" y="152421"/>
                    <a:pt x="-1057760" y="177441"/>
                  </a:cubicBezTo>
                  <a:cubicBezTo>
                    <a:pt x="-1274109" y="202461"/>
                    <a:pt x="-1498038" y="174792"/>
                    <a:pt x="-1652276" y="179074"/>
                  </a:cubicBezTo>
                  <a:cubicBezTo>
                    <a:pt x="-1806514" y="183356"/>
                    <a:pt x="-2064338" y="130978"/>
                    <a:pt x="-2229476" y="180660"/>
                  </a:cubicBezTo>
                </a:path>
              </a:pathLst>
            </a:custGeom>
            <a:solidFill>
              <a:schemeClr val="accent1">
                <a:lumMod val="10000"/>
                <a:lumOff val="90000"/>
              </a:schemeClr>
            </a:solidFill>
            <a:ln>
              <a:solidFill>
                <a:srgbClr val="3399FF"/>
              </a:solidFill>
              <a:extLst>
                <a:ext uri="{C807C97D-BFC1-408E-A445-0C87EB9F89A2}">
                  <ask:lineSketchStyleProps xmlns:ask="http://schemas.microsoft.com/office/drawing/2018/sketchyshapes" sd="345195428">
                    <a:prstGeom prst="accentCallout1">
                      <a:avLst>
                        <a:gd name="adj1" fmla="val 18750"/>
                        <a:gd name="adj2" fmla="val -8333"/>
                        <a:gd name="adj3" fmla="val 19257"/>
                        <a:gd name="adj4" fmla="val -37315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eaLnBrk="1" hangingPunct="1"/>
              <a:r>
                <a:rPr lang="it-IT" altLang="en-US" dirty="0">
                  <a:solidFill>
                    <a:schemeClr val="tx1"/>
                  </a:solidFill>
                  <a:latin typeface="Aptos" panose="020B0004020202020204" pitchFamily="34" charset="0"/>
                  <a:cs typeface="Arial" panose="020B0604020202020204" pitchFamily="34" charset="0"/>
                </a:rPr>
                <a:t>Officially made PPP (AMOs)</a:t>
              </a:r>
            </a:p>
            <a:p>
              <a:pPr eaLnBrk="1" hangingPunct="1"/>
              <a:r>
                <a:rPr lang="it-IT" altLang="en-US" b="1" dirty="0">
                  <a:solidFill>
                    <a:schemeClr val="tx1"/>
                  </a:solidFill>
                  <a:latin typeface="Aptos" panose="020B0004020202020204" pitchFamily="34" charset="0"/>
                  <a:cs typeface="Arial" panose="020B0604020202020204" pitchFamily="34" charset="0"/>
                </a:rPr>
                <a:t>~ </a:t>
              </a:r>
              <a:r>
                <a:rPr lang="it-IT" altLang="en-US" b="1" i="1" dirty="0">
                  <a:solidFill>
                    <a:schemeClr val="tx1"/>
                  </a:solidFill>
                  <a:latin typeface="Aptos" panose="020B0004020202020204" pitchFamily="34" charset="0"/>
                  <a:cs typeface="Arial" panose="020B0604020202020204" pitchFamily="34" charset="0"/>
                </a:rPr>
                <a:t>TTCIH inaugurated!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45691853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BE7B6A-4662-3318-94A6-F68485BC12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3D7AB88-71EB-FCE7-19BD-B01D63CB9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9170" y="347333"/>
            <a:ext cx="10193660" cy="553125"/>
          </a:xfrm>
        </p:spPr>
        <p:txBody>
          <a:bodyPr/>
          <a:lstStyle/>
          <a:p>
            <a:pPr algn="ctr"/>
            <a:r>
              <a:rPr lang="en-US" sz="4000" dirty="0"/>
              <a:t>TTCIH History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9E98AAD-799F-CC9F-3DC8-DEB2CEFAF9C3}"/>
              </a:ext>
            </a:extLst>
          </p:cNvPr>
          <p:cNvGrpSpPr/>
          <p:nvPr/>
        </p:nvGrpSpPr>
        <p:grpSpPr>
          <a:xfrm>
            <a:off x="338854" y="1467676"/>
            <a:ext cx="8445677" cy="938151"/>
            <a:chOff x="397268" y="1412241"/>
            <a:chExt cx="10623033" cy="938151"/>
          </a:xfrm>
        </p:grpSpPr>
        <p:sp>
          <p:nvSpPr>
            <p:cNvPr id="8" name="Rectangle: Folded Corner 7">
              <a:extLst>
                <a:ext uri="{FF2B5EF4-FFF2-40B4-BE49-F238E27FC236}">
                  <a16:creationId xmlns:a16="http://schemas.microsoft.com/office/drawing/2014/main" id="{89C7938F-AF24-07C7-CBD4-69EC15A85283}"/>
                </a:ext>
              </a:extLst>
            </p:cNvPr>
            <p:cNvSpPr/>
            <p:nvPr/>
          </p:nvSpPr>
          <p:spPr>
            <a:xfrm rot="213292">
              <a:off x="397268" y="1412241"/>
              <a:ext cx="2420578" cy="938151"/>
            </a:xfrm>
            <a:custGeom>
              <a:avLst/>
              <a:gdLst>
                <a:gd name="csX0" fmla="*/ 0 w 2420578"/>
                <a:gd name="csY0" fmla="*/ 0 h 938151"/>
                <a:gd name="csX1" fmla="*/ 484116 w 2420578"/>
                <a:gd name="csY1" fmla="*/ 0 h 938151"/>
                <a:gd name="csX2" fmla="*/ 944025 w 2420578"/>
                <a:gd name="csY2" fmla="*/ 0 h 938151"/>
                <a:gd name="csX3" fmla="*/ 1476553 w 2420578"/>
                <a:gd name="csY3" fmla="*/ 0 h 938151"/>
                <a:gd name="csX4" fmla="*/ 2009080 w 2420578"/>
                <a:gd name="csY4" fmla="*/ 0 h 938151"/>
                <a:gd name="csX5" fmla="*/ 2420578 w 2420578"/>
                <a:gd name="csY5" fmla="*/ 0 h 938151"/>
                <a:gd name="csX6" fmla="*/ 2420578 w 2420578"/>
                <a:gd name="csY6" fmla="*/ 390895 h 938151"/>
                <a:gd name="csX7" fmla="*/ 2420578 w 2420578"/>
                <a:gd name="csY7" fmla="*/ 781789 h 938151"/>
                <a:gd name="csX8" fmla="*/ 2264216 w 2420578"/>
                <a:gd name="csY8" fmla="*/ 938151 h 938151"/>
                <a:gd name="csX9" fmla="*/ 1743446 w 2420578"/>
                <a:gd name="csY9" fmla="*/ 938151 h 938151"/>
                <a:gd name="csX10" fmla="*/ 1132108 w 2420578"/>
                <a:gd name="csY10" fmla="*/ 938151 h 938151"/>
                <a:gd name="csX11" fmla="*/ 588696 w 2420578"/>
                <a:gd name="csY11" fmla="*/ 938151 h 938151"/>
                <a:gd name="csX12" fmla="*/ 0 w 2420578"/>
                <a:gd name="csY12" fmla="*/ 938151 h 938151"/>
                <a:gd name="csX13" fmla="*/ 0 w 2420578"/>
                <a:gd name="csY13" fmla="*/ 478457 h 938151"/>
                <a:gd name="csX14" fmla="*/ 0 w 2420578"/>
                <a:gd name="csY14" fmla="*/ 0 h 938151"/>
                <a:gd name="csX0" fmla="*/ 2264216 w 2420578"/>
                <a:gd name="csY0" fmla="*/ 938151 h 938151"/>
                <a:gd name="csX1" fmla="*/ 2295489 w 2420578"/>
                <a:gd name="csY1" fmla="*/ 813062 h 938151"/>
                <a:gd name="csX2" fmla="*/ 2420578 w 2420578"/>
                <a:gd name="csY2" fmla="*/ 781789 h 938151"/>
                <a:gd name="csX3" fmla="*/ 2264216 w 2420578"/>
                <a:gd name="csY3" fmla="*/ 938151 h 938151"/>
                <a:gd name="csX0" fmla="*/ 2264216 w 2420578"/>
                <a:gd name="csY0" fmla="*/ 938151 h 938151"/>
                <a:gd name="csX1" fmla="*/ 2295489 w 2420578"/>
                <a:gd name="csY1" fmla="*/ 813062 h 938151"/>
                <a:gd name="csX2" fmla="*/ 2420578 w 2420578"/>
                <a:gd name="csY2" fmla="*/ 781789 h 938151"/>
                <a:gd name="csX3" fmla="*/ 2264216 w 2420578"/>
                <a:gd name="csY3" fmla="*/ 938151 h 938151"/>
                <a:gd name="csX4" fmla="*/ 1743446 w 2420578"/>
                <a:gd name="csY4" fmla="*/ 938151 h 938151"/>
                <a:gd name="csX5" fmla="*/ 1154750 w 2420578"/>
                <a:gd name="csY5" fmla="*/ 938151 h 938151"/>
                <a:gd name="csX6" fmla="*/ 633980 w 2420578"/>
                <a:gd name="csY6" fmla="*/ 938151 h 938151"/>
                <a:gd name="csX7" fmla="*/ 0 w 2420578"/>
                <a:gd name="csY7" fmla="*/ 938151 h 938151"/>
                <a:gd name="csX8" fmla="*/ 0 w 2420578"/>
                <a:gd name="csY8" fmla="*/ 459694 h 938151"/>
                <a:gd name="csX9" fmla="*/ 0 w 2420578"/>
                <a:gd name="csY9" fmla="*/ 0 h 938151"/>
                <a:gd name="csX10" fmla="*/ 411498 w 2420578"/>
                <a:gd name="csY10" fmla="*/ 0 h 938151"/>
                <a:gd name="csX11" fmla="*/ 822997 w 2420578"/>
                <a:gd name="csY11" fmla="*/ 0 h 938151"/>
                <a:gd name="csX12" fmla="*/ 1258701 w 2420578"/>
                <a:gd name="csY12" fmla="*/ 0 h 938151"/>
                <a:gd name="csX13" fmla="*/ 1694405 w 2420578"/>
                <a:gd name="csY13" fmla="*/ 0 h 938151"/>
                <a:gd name="csX14" fmla="*/ 2420578 w 2420578"/>
                <a:gd name="csY14" fmla="*/ 0 h 938151"/>
                <a:gd name="csX15" fmla="*/ 2420578 w 2420578"/>
                <a:gd name="csY15" fmla="*/ 390895 h 938151"/>
                <a:gd name="csX16" fmla="*/ 2420578 w 2420578"/>
                <a:gd name="csY16" fmla="*/ 781789 h 93815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</a:cxnLst>
              <a:rect l="l" t="t" r="r" b="b"/>
              <a:pathLst>
                <a:path w="2420578" h="938151" stroke="0" extrusionOk="0">
                  <a:moveTo>
                    <a:pt x="0" y="0"/>
                  </a:moveTo>
                  <a:cubicBezTo>
                    <a:pt x="116806" y="-30473"/>
                    <a:pt x="252878" y="22253"/>
                    <a:pt x="484116" y="0"/>
                  </a:cubicBezTo>
                  <a:cubicBezTo>
                    <a:pt x="715354" y="-22253"/>
                    <a:pt x="755628" y="14977"/>
                    <a:pt x="944025" y="0"/>
                  </a:cubicBezTo>
                  <a:cubicBezTo>
                    <a:pt x="1132422" y="-14977"/>
                    <a:pt x="1343801" y="12065"/>
                    <a:pt x="1476553" y="0"/>
                  </a:cubicBezTo>
                  <a:cubicBezTo>
                    <a:pt x="1609305" y="-12065"/>
                    <a:pt x="1824556" y="14309"/>
                    <a:pt x="2009080" y="0"/>
                  </a:cubicBezTo>
                  <a:cubicBezTo>
                    <a:pt x="2193604" y="-14309"/>
                    <a:pt x="2312400" y="9995"/>
                    <a:pt x="2420578" y="0"/>
                  </a:cubicBezTo>
                  <a:cubicBezTo>
                    <a:pt x="2460982" y="91563"/>
                    <a:pt x="2415864" y="273383"/>
                    <a:pt x="2420578" y="390895"/>
                  </a:cubicBezTo>
                  <a:cubicBezTo>
                    <a:pt x="2425292" y="508408"/>
                    <a:pt x="2404491" y="662412"/>
                    <a:pt x="2420578" y="781789"/>
                  </a:cubicBezTo>
                  <a:cubicBezTo>
                    <a:pt x="2387918" y="834045"/>
                    <a:pt x="2318667" y="853674"/>
                    <a:pt x="2264216" y="938151"/>
                  </a:cubicBezTo>
                  <a:cubicBezTo>
                    <a:pt x="2107498" y="979477"/>
                    <a:pt x="1928176" y="889377"/>
                    <a:pt x="1743446" y="938151"/>
                  </a:cubicBezTo>
                  <a:cubicBezTo>
                    <a:pt x="1558716" y="986925"/>
                    <a:pt x="1323015" y="881167"/>
                    <a:pt x="1132108" y="938151"/>
                  </a:cubicBezTo>
                  <a:cubicBezTo>
                    <a:pt x="941201" y="995135"/>
                    <a:pt x="855145" y="896698"/>
                    <a:pt x="588696" y="938151"/>
                  </a:cubicBezTo>
                  <a:cubicBezTo>
                    <a:pt x="322247" y="979604"/>
                    <a:pt x="146902" y="922689"/>
                    <a:pt x="0" y="938151"/>
                  </a:cubicBezTo>
                  <a:cubicBezTo>
                    <a:pt x="-22620" y="718934"/>
                    <a:pt x="38956" y="668220"/>
                    <a:pt x="0" y="478457"/>
                  </a:cubicBezTo>
                  <a:cubicBezTo>
                    <a:pt x="-38956" y="288694"/>
                    <a:pt x="12854" y="123220"/>
                    <a:pt x="0" y="0"/>
                  </a:cubicBezTo>
                  <a:close/>
                </a:path>
                <a:path w="2420578" h="938151" fill="darkenLess" stroke="0" extrusionOk="0">
                  <a:moveTo>
                    <a:pt x="2264216" y="938151"/>
                  </a:moveTo>
                  <a:cubicBezTo>
                    <a:pt x="2275780" y="875225"/>
                    <a:pt x="2290709" y="844804"/>
                    <a:pt x="2295489" y="813062"/>
                  </a:cubicBezTo>
                  <a:cubicBezTo>
                    <a:pt x="2337562" y="787722"/>
                    <a:pt x="2364839" y="806909"/>
                    <a:pt x="2420578" y="781789"/>
                  </a:cubicBezTo>
                  <a:cubicBezTo>
                    <a:pt x="2394630" y="837980"/>
                    <a:pt x="2322263" y="843563"/>
                    <a:pt x="2264216" y="938151"/>
                  </a:cubicBezTo>
                  <a:close/>
                </a:path>
                <a:path w="2420578" h="938151" fill="none" extrusionOk="0">
                  <a:moveTo>
                    <a:pt x="2264216" y="938151"/>
                  </a:moveTo>
                  <a:cubicBezTo>
                    <a:pt x="2266403" y="906490"/>
                    <a:pt x="2283616" y="867633"/>
                    <a:pt x="2295489" y="813062"/>
                  </a:cubicBezTo>
                  <a:cubicBezTo>
                    <a:pt x="2319881" y="799975"/>
                    <a:pt x="2370513" y="797481"/>
                    <a:pt x="2420578" y="781789"/>
                  </a:cubicBezTo>
                  <a:cubicBezTo>
                    <a:pt x="2382238" y="841496"/>
                    <a:pt x="2333170" y="864281"/>
                    <a:pt x="2264216" y="938151"/>
                  </a:cubicBezTo>
                  <a:cubicBezTo>
                    <a:pt x="2106411" y="983322"/>
                    <a:pt x="1856586" y="931786"/>
                    <a:pt x="1743446" y="938151"/>
                  </a:cubicBezTo>
                  <a:cubicBezTo>
                    <a:pt x="1630306" y="944516"/>
                    <a:pt x="1418133" y="907849"/>
                    <a:pt x="1154750" y="938151"/>
                  </a:cubicBezTo>
                  <a:cubicBezTo>
                    <a:pt x="891367" y="968453"/>
                    <a:pt x="801320" y="885585"/>
                    <a:pt x="633980" y="938151"/>
                  </a:cubicBezTo>
                  <a:cubicBezTo>
                    <a:pt x="466640" y="990717"/>
                    <a:pt x="199789" y="919813"/>
                    <a:pt x="0" y="938151"/>
                  </a:cubicBezTo>
                  <a:cubicBezTo>
                    <a:pt x="-1366" y="793304"/>
                    <a:pt x="16830" y="585393"/>
                    <a:pt x="0" y="459694"/>
                  </a:cubicBezTo>
                  <a:cubicBezTo>
                    <a:pt x="-16830" y="333995"/>
                    <a:pt x="12031" y="120738"/>
                    <a:pt x="0" y="0"/>
                  </a:cubicBezTo>
                  <a:cubicBezTo>
                    <a:pt x="108929" y="-29587"/>
                    <a:pt x="222205" y="20510"/>
                    <a:pt x="411498" y="0"/>
                  </a:cubicBezTo>
                  <a:cubicBezTo>
                    <a:pt x="600791" y="-20510"/>
                    <a:pt x="663845" y="17983"/>
                    <a:pt x="822997" y="0"/>
                  </a:cubicBezTo>
                  <a:cubicBezTo>
                    <a:pt x="982149" y="-17983"/>
                    <a:pt x="1085806" y="9331"/>
                    <a:pt x="1258701" y="0"/>
                  </a:cubicBezTo>
                  <a:cubicBezTo>
                    <a:pt x="1431596" y="-9331"/>
                    <a:pt x="1591156" y="50468"/>
                    <a:pt x="1694405" y="0"/>
                  </a:cubicBezTo>
                  <a:cubicBezTo>
                    <a:pt x="1797654" y="-50468"/>
                    <a:pt x="2254960" y="13151"/>
                    <a:pt x="2420578" y="0"/>
                  </a:cubicBezTo>
                  <a:cubicBezTo>
                    <a:pt x="2458899" y="181908"/>
                    <a:pt x="2402905" y="229090"/>
                    <a:pt x="2420578" y="390895"/>
                  </a:cubicBezTo>
                  <a:cubicBezTo>
                    <a:pt x="2438251" y="552701"/>
                    <a:pt x="2374044" y="588810"/>
                    <a:pt x="2420578" y="781789"/>
                  </a:cubicBezTo>
                </a:path>
                <a:path w="2420578" h="938151" fill="none" stroke="0" extrusionOk="0">
                  <a:moveTo>
                    <a:pt x="2264216" y="938151"/>
                  </a:moveTo>
                  <a:cubicBezTo>
                    <a:pt x="2276935" y="875284"/>
                    <a:pt x="2293426" y="859905"/>
                    <a:pt x="2295489" y="813062"/>
                  </a:cubicBezTo>
                  <a:cubicBezTo>
                    <a:pt x="2327369" y="798189"/>
                    <a:pt x="2381159" y="804968"/>
                    <a:pt x="2420578" y="781789"/>
                  </a:cubicBezTo>
                  <a:cubicBezTo>
                    <a:pt x="2393182" y="822305"/>
                    <a:pt x="2300082" y="890761"/>
                    <a:pt x="2264216" y="938151"/>
                  </a:cubicBezTo>
                  <a:cubicBezTo>
                    <a:pt x="2135069" y="951914"/>
                    <a:pt x="1866702" y="908651"/>
                    <a:pt x="1766088" y="938151"/>
                  </a:cubicBezTo>
                  <a:cubicBezTo>
                    <a:pt x="1665474" y="967651"/>
                    <a:pt x="1366113" y="920649"/>
                    <a:pt x="1154750" y="938151"/>
                  </a:cubicBezTo>
                  <a:cubicBezTo>
                    <a:pt x="943387" y="955653"/>
                    <a:pt x="797924" y="917049"/>
                    <a:pt x="566054" y="938151"/>
                  </a:cubicBezTo>
                  <a:cubicBezTo>
                    <a:pt x="334184" y="959253"/>
                    <a:pt x="197272" y="924544"/>
                    <a:pt x="0" y="938151"/>
                  </a:cubicBezTo>
                  <a:cubicBezTo>
                    <a:pt x="-50941" y="804618"/>
                    <a:pt x="38307" y="677163"/>
                    <a:pt x="0" y="487839"/>
                  </a:cubicBezTo>
                  <a:cubicBezTo>
                    <a:pt x="-38307" y="298515"/>
                    <a:pt x="48485" y="109483"/>
                    <a:pt x="0" y="0"/>
                  </a:cubicBezTo>
                  <a:cubicBezTo>
                    <a:pt x="126256" y="-39810"/>
                    <a:pt x="276703" y="10219"/>
                    <a:pt x="411498" y="0"/>
                  </a:cubicBezTo>
                  <a:cubicBezTo>
                    <a:pt x="546293" y="-10219"/>
                    <a:pt x="775986" y="560"/>
                    <a:pt x="895614" y="0"/>
                  </a:cubicBezTo>
                  <a:cubicBezTo>
                    <a:pt x="1015242" y="-560"/>
                    <a:pt x="1264654" y="36870"/>
                    <a:pt x="1403935" y="0"/>
                  </a:cubicBezTo>
                  <a:cubicBezTo>
                    <a:pt x="1543216" y="-36870"/>
                    <a:pt x="1685900" y="21938"/>
                    <a:pt x="1888051" y="0"/>
                  </a:cubicBezTo>
                  <a:cubicBezTo>
                    <a:pt x="2090202" y="-21938"/>
                    <a:pt x="2160465" y="5477"/>
                    <a:pt x="2420578" y="0"/>
                  </a:cubicBezTo>
                  <a:cubicBezTo>
                    <a:pt x="2465959" y="171477"/>
                    <a:pt x="2412234" y="273649"/>
                    <a:pt x="2420578" y="406530"/>
                  </a:cubicBezTo>
                  <a:cubicBezTo>
                    <a:pt x="2428922" y="539411"/>
                    <a:pt x="2379231" y="683003"/>
                    <a:pt x="2420578" y="781789"/>
                  </a:cubicBezTo>
                </a:path>
              </a:pathLst>
            </a:custGeom>
            <a:solidFill>
              <a:schemeClr val="bg1"/>
            </a:solidFill>
            <a:ln w="28575">
              <a:solidFill>
                <a:srgbClr val="0086CF"/>
              </a:solidFill>
              <a:extLst>
                <a:ext uri="{C807C97D-BFC1-408E-A445-0C87EB9F89A2}">
                  <ask:lineSketchStyleProps xmlns:ask="http://schemas.microsoft.com/office/drawing/2018/sketchyshapes" sd="3679079160">
                    <a:prstGeom prst="foldedCorner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dirty="0">
                  <a:solidFill>
                    <a:schemeClr val="tx1"/>
                  </a:solidFill>
                  <a:latin typeface="Stencil" panose="040409050D0802020404" pitchFamily="82" charset="0"/>
                </a:rPr>
                <a:t>2016</a:t>
              </a:r>
              <a:endParaRPr lang="en-US" sz="1800" dirty="0">
                <a:solidFill>
                  <a:schemeClr val="tx1"/>
                </a:solidFill>
                <a:latin typeface="Stencil" panose="040409050D0802020404" pitchFamily="82" charset="0"/>
              </a:endParaRPr>
            </a:p>
          </p:txBody>
        </p:sp>
        <p:sp>
          <p:nvSpPr>
            <p:cNvPr id="9" name="Callout: Line with Accent Bar 8">
              <a:extLst>
                <a:ext uri="{FF2B5EF4-FFF2-40B4-BE49-F238E27FC236}">
                  <a16:creationId xmlns:a16="http://schemas.microsoft.com/office/drawing/2014/main" id="{E3D88A62-AD3C-6C4C-CF7E-F62AB7710F3F}"/>
                </a:ext>
              </a:extLst>
            </p:cNvPr>
            <p:cNvSpPr/>
            <p:nvPr/>
          </p:nvSpPr>
          <p:spPr>
            <a:xfrm>
              <a:off x="5045555" y="1412241"/>
              <a:ext cx="5974746" cy="938151"/>
            </a:xfrm>
            <a:custGeom>
              <a:avLst/>
              <a:gdLst>
                <a:gd name="csX0" fmla="*/ 0 w 5974746"/>
                <a:gd name="csY0" fmla="*/ 0 h 938151"/>
                <a:gd name="csX1" fmla="*/ 484618 w 5974746"/>
                <a:gd name="csY1" fmla="*/ 0 h 938151"/>
                <a:gd name="csX2" fmla="*/ 1088731 w 5974746"/>
                <a:gd name="csY2" fmla="*/ 0 h 938151"/>
                <a:gd name="csX3" fmla="*/ 1812340 w 5974746"/>
                <a:gd name="csY3" fmla="*/ 0 h 938151"/>
                <a:gd name="csX4" fmla="*/ 2476200 w 5974746"/>
                <a:gd name="csY4" fmla="*/ 0 h 938151"/>
                <a:gd name="csX5" fmla="*/ 2960819 w 5974746"/>
                <a:gd name="csY5" fmla="*/ 0 h 938151"/>
                <a:gd name="csX6" fmla="*/ 3684427 w 5974746"/>
                <a:gd name="csY6" fmla="*/ 0 h 938151"/>
                <a:gd name="csX7" fmla="*/ 4169045 w 5974746"/>
                <a:gd name="csY7" fmla="*/ 0 h 938151"/>
                <a:gd name="csX8" fmla="*/ 4832906 w 5974746"/>
                <a:gd name="csY8" fmla="*/ 0 h 938151"/>
                <a:gd name="csX9" fmla="*/ 5317524 w 5974746"/>
                <a:gd name="csY9" fmla="*/ 0 h 938151"/>
                <a:gd name="csX10" fmla="*/ 5974746 w 5974746"/>
                <a:gd name="csY10" fmla="*/ 0 h 938151"/>
                <a:gd name="csX11" fmla="*/ 5974746 w 5974746"/>
                <a:gd name="csY11" fmla="*/ 450312 h 938151"/>
                <a:gd name="csX12" fmla="*/ 5974746 w 5974746"/>
                <a:gd name="csY12" fmla="*/ 938151 h 938151"/>
                <a:gd name="csX13" fmla="*/ 5310885 w 5974746"/>
                <a:gd name="csY13" fmla="*/ 938151 h 938151"/>
                <a:gd name="csX14" fmla="*/ 4647025 w 5974746"/>
                <a:gd name="csY14" fmla="*/ 938151 h 938151"/>
                <a:gd name="csX15" fmla="*/ 3863669 w 5974746"/>
                <a:gd name="csY15" fmla="*/ 938151 h 938151"/>
                <a:gd name="csX16" fmla="*/ 3199808 w 5974746"/>
                <a:gd name="csY16" fmla="*/ 938151 h 938151"/>
                <a:gd name="csX17" fmla="*/ 2595695 w 5974746"/>
                <a:gd name="csY17" fmla="*/ 938151 h 938151"/>
                <a:gd name="csX18" fmla="*/ 1991582 w 5974746"/>
                <a:gd name="csY18" fmla="*/ 938151 h 938151"/>
                <a:gd name="csX19" fmla="*/ 1447216 w 5974746"/>
                <a:gd name="csY19" fmla="*/ 938151 h 938151"/>
                <a:gd name="csX20" fmla="*/ 902851 w 5974746"/>
                <a:gd name="csY20" fmla="*/ 938151 h 938151"/>
                <a:gd name="csX21" fmla="*/ 0 w 5974746"/>
                <a:gd name="csY21" fmla="*/ 938151 h 938151"/>
                <a:gd name="csX22" fmla="*/ 0 w 5974746"/>
                <a:gd name="csY22" fmla="*/ 487839 h 938151"/>
                <a:gd name="csX23" fmla="*/ 0 w 5974746"/>
                <a:gd name="csY23" fmla="*/ 0 h 938151"/>
                <a:gd name="csX0" fmla="*/ -497876 w 5974746"/>
                <a:gd name="csY0" fmla="*/ 0 h 938151"/>
                <a:gd name="csX1" fmla="*/ -497876 w 5974746"/>
                <a:gd name="csY1" fmla="*/ 440931 h 938151"/>
                <a:gd name="csX2" fmla="*/ -497876 w 5974746"/>
                <a:gd name="csY2" fmla="*/ 938151 h 938151"/>
                <a:gd name="csX3" fmla="*/ -497876 w 5974746"/>
                <a:gd name="csY3" fmla="*/ 478457 h 938151"/>
                <a:gd name="csX4" fmla="*/ -497876 w 5974746"/>
                <a:gd name="csY4" fmla="*/ 0 h 938151"/>
                <a:gd name="csX0" fmla="*/ -497876 w 5974746"/>
                <a:gd name="csY0" fmla="*/ 175903 h 938151"/>
                <a:gd name="csX1" fmla="*/ -1050819 w 5974746"/>
                <a:gd name="csY1" fmla="*/ 177489 h 938151"/>
                <a:gd name="csX2" fmla="*/ -1587173 w 5974746"/>
                <a:gd name="csY2" fmla="*/ 179027 h 938151"/>
                <a:gd name="csX3" fmla="*/ -2156704 w 5974746"/>
                <a:gd name="csY3" fmla="*/ 180660 h 93815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</a:cxnLst>
              <a:rect l="l" t="t" r="r" b="b"/>
              <a:pathLst>
                <a:path w="5974746" h="938151" stroke="0" extrusionOk="0">
                  <a:moveTo>
                    <a:pt x="0" y="0"/>
                  </a:moveTo>
                  <a:cubicBezTo>
                    <a:pt x="166852" y="9091"/>
                    <a:pt x="344896" y="-6867"/>
                    <a:pt x="484618" y="0"/>
                  </a:cubicBezTo>
                  <a:cubicBezTo>
                    <a:pt x="624340" y="6867"/>
                    <a:pt x="949627" y="12256"/>
                    <a:pt x="1088731" y="0"/>
                  </a:cubicBezTo>
                  <a:cubicBezTo>
                    <a:pt x="1227835" y="-12256"/>
                    <a:pt x="1565841" y="3026"/>
                    <a:pt x="1812340" y="0"/>
                  </a:cubicBezTo>
                  <a:cubicBezTo>
                    <a:pt x="2058839" y="-3026"/>
                    <a:pt x="2179038" y="-18509"/>
                    <a:pt x="2476200" y="0"/>
                  </a:cubicBezTo>
                  <a:cubicBezTo>
                    <a:pt x="2773362" y="18509"/>
                    <a:pt x="2738908" y="-11332"/>
                    <a:pt x="2960819" y="0"/>
                  </a:cubicBezTo>
                  <a:cubicBezTo>
                    <a:pt x="3182730" y="11332"/>
                    <a:pt x="3504065" y="4878"/>
                    <a:pt x="3684427" y="0"/>
                  </a:cubicBezTo>
                  <a:cubicBezTo>
                    <a:pt x="3864789" y="-4878"/>
                    <a:pt x="4009778" y="21996"/>
                    <a:pt x="4169045" y="0"/>
                  </a:cubicBezTo>
                  <a:cubicBezTo>
                    <a:pt x="4328312" y="-21996"/>
                    <a:pt x="4606802" y="10410"/>
                    <a:pt x="4832906" y="0"/>
                  </a:cubicBezTo>
                  <a:cubicBezTo>
                    <a:pt x="5059010" y="-10410"/>
                    <a:pt x="5208539" y="-12561"/>
                    <a:pt x="5317524" y="0"/>
                  </a:cubicBezTo>
                  <a:cubicBezTo>
                    <a:pt x="5426509" y="12561"/>
                    <a:pt x="5770166" y="13314"/>
                    <a:pt x="5974746" y="0"/>
                  </a:cubicBezTo>
                  <a:cubicBezTo>
                    <a:pt x="5971058" y="202635"/>
                    <a:pt x="5969340" y="328255"/>
                    <a:pt x="5974746" y="450312"/>
                  </a:cubicBezTo>
                  <a:cubicBezTo>
                    <a:pt x="5980152" y="572369"/>
                    <a:pt x="5981628" y="816720"/>
                    <a:pt x="5974746" y="938151"/>
                  </a:cubicBezTo>
                  <a:cubicBezTo>
                    <a:pt x="5721385" y="916123"/>
                    <a:pt x="5471367" y="955631"/>
                    <a:pt x="5310885" y="938151"/>
                  </a:cubicBezTo>
                  <a:cubicBezTo>
                    <a:pt x="5150403" y="920671"/>
                    <a:pt x="4931034" y="924165"/>
                    <a:pt x="4647025" y="938151"/>
                  </a:cubicBezTo>
                  <a:cubicBezTo>
                    <a:pt x="4363016" y="952137"/>
                    <a:pt x="4076010" y="968366"/>
                    <a:pt x="3863669" y="938151"/>
                  </a:cubicBezTo>
                  <a:cubicBezTo>
                    <a:pt x="3651328" y="907936"/>
                    <a:pt x="3353254" y="924413"/>
                    <a:pt x="3199808" y="938151"/>
                  </a:cubicBezTo>
                  <a:cubicBezTo>
                    <a:pt x="3046362" y="951889"/>
                    <a:pt x="2895750" y="915360"/>
                    <a:pt x="2595695" y="938151"/>
                  </a:cubicBezTo>
                  <a:cubicBezTo>
                    <a:pt x="2295640" y="960942"/>
                    <a:pt x="2219907" y="945491"/>
                    <a:pt x="1991582" y="938151"/>
                  </a:cubicBezTo>
                  <a:cubicBezTo>
                    <a:pt x="1763257" y="930811"/>
                    <a:pt x="1667745" y="958257"/>
                    <a:pt x="1447216" y="938151"/>
                  </a:cubicBezTo>
                  <a:cubicBezTo>
                    <a:pt x="1226687" y="918045"/>
                    <a:pt x="1081798" y="934814"/>
                    <a:pt x="902851" y="938151"/>
                  </a:cubicBezTo>
                  <a:cubicBezTo>
                    <a:pt x="723904" y="941488"/>
                    <a:pt x="344351" y="917269"/>
                    <a:pt x="0" y="938151"/>
                  </a:cubicBezTo>
                  <a:cubicBezTo>
                    <a:pt x="6137" y="791344"/>
                    <a:pt x="-17" y="650488"/>
                    <a:pt x="0" y="487839"/>
                  </a:cubicBezTo>
                  <a:cubicBezTo>
                    <a:pt x="17" y="325190"/>
                    <a:pt x="22657" y="190987"/>
                    <a:pt x="0" y="0"/>
                  </a:cubicBezTo>
                  <a:close/>
                </a:path>
                <a:path w="5974746" h="938151" fill="none" extrusionOk="0">
                  <a:moveTo>
                    <a:pt x="-497876" y="0"/>
                  </a:moveTo>
                  <a:cubicBezTo>
                    <a:pt x="-508820" y="194602"/>
                    <a:pt x="-491374" y="348289"/>
                    <a:pt x="-497876" y="440931"/>
                  </a:cubicBezTo>
                  <a:cubicBezTo>
                    <a:pt x="-504378" y="533573"/>
                    <a:pt x="-501390" y="771101"/>
                    <a:pt x="-497876" y="938151"/>
                  </a:cubicBezTo>
                  <a:cubicBezTo>
                    <a:pt x="-487448" y="767961"/>
                    <a:pt x="-510206" y="572227"/>
                    <a:pt x="-497876" y="478457"/>
                  </a:cubicBezTo>
                  <a:cubicBezTo>
                    <a:pt x="-485546" y="384687"/>
                    <a:pt x="-504764" y="212863"/>
                    <a:pt x="-497876" y="0"/>
                  </a:cubicBezTo>
                  <a:close/>
                </a:path>
                <a:path w="5974746" h="938151" fill="none" extrusionOk="0">
                  <a:moveTo>
                    <a:pt x="-497876" y="175903"/>
                  </a:moveTo>
                  <a:cubicBezTo>
                    <a:pt x="-748096" y="159318"/>
                    <a:pt x="-854747" y="194170"/>
                    <a:pt x="-1050819" y="177489"/>
                  </a:cubicBezTo>
                  <a:cubicBezTo>
                    <a:pt x="-1246891" y="160808"/>
                    <a:pt x="-1437469" y="189368"/>
                    <a:pt x="-1587173" y="179027"/>
                  </a:cubicBezTo>
                  <a:cubicBezTo>
                    <a:pt x="-1736877" y="168686"/>
                    <a:pt x="-1922261" y="165023"/>
                    <a:pt x="-2156704" y="180660"/>
                  </a:cubicBezTo>
                </a:path>
                <a:path w="5974746" h="938151" fill="none" stroke="0" extrusionOk="0">
                  <a:moveTo>
                    <a:pt x="-497876" y="0"/>
                  </a:moveTo>
                  <a:cubicBezTo>
                    <a:pt x="-498072" y="181588"/>
                    <a:pt x="-475670" y="305754"/>
                    <a:pt x="-497876" y="459694"/>
                  </a:cubicBezTo>
                  <a:cubicBezTo>
                    <a:pt x="-520082" y="613634"/>
                    <a:pt x="-501705" y="810509"/>
                    <a:pt x="-497876" y="938151"/>
                  </a:cubicBezTo>
                  <a:cubicBezTo>
                    <a:pt x="-503227" y="738239"/>
                    <a:pt x="-492165" y="699016"/>
                    <a:pt x="-497876" y="478457"/>
                  </a:cubicBezTo>
                  <a:cubicBezTo>
                    <a:pt x="-503587" y="257898"/>
                    <a:pt x="-488289" y="164129"/>
                    <a:pt x="-497876" y="0"/>
                  </a:cubicBezTo>
                  <a:close/>
                </a:path>
                <a:path w="5974746" h="938151" fill="none" stroke="0" extrusionOk="0">
                  <a:moveTo>
                    <a:pt x="-497876" y="175903"/>
                  </a:moveTo>
                  <a:cubicBezTo>
                    <a:pt x="-719497" y="187910"/>
                    <a:pt x="-864591" y="168803"/>
                    <a:pt x="-1067407" y="177536"/>
                  </a:cubicBezTo>
                  <a:cubicBezTo>
                    <a:pt x="-1270223" y="186269"/>
                    <a:pt x="-1367604" y="197525"/>
                    <a:pt x="-1587173" y="179027"/>
                  </a:cubicBezTo>
                  <a:cubicBezTo>
                    <a:pt x="-1806742" y="160528"/>
                    <a:pt x="-1882723" y="182076"/>
                    <a:pt x="-2156704" y="180660"/>
                  </a:cubicBezTo>
                </a:path>
              </a:pathLst>
            </a:custGeom>
            <a:solidFill>
              <a:schemeClr val="accent1">
                <a:lumMod val="10000"/>
                <a:lumOff val="90000"/>
              </a:schemeClr>
            </a:solidFill>
            <a:ln>
              <a:solidFill>
                <a:srgbClr val="0086CF"/>
              </a:solidFill>
              <a:extLst>
                <a:ext uri="{C807C97D-BFC1-408E-A445-0C87EB9F89A2}">
                  <ask:lineSketchStyleProps xmlns:ask="http://schemas.microsoft.com/office/drawing/2018/sketchyshapes" sd="3125140825">
                    <a:prstGeom prst="accentCallout1">
                      <a:avLst>
                        <a:gd name="adj1" fmla="val 18750"/>
                        <a:gd name="adj2" fmla="val -8333"/>
                        <a:gd name="adj3" fmla="val 19257"/>
                        <a:gd name="adj4" fmla="val -3609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eaLnBrk="1" hangingPunct="1"/>
              <a:r>
                <a:rPr lang="it-IT" altLang="en-US" dirty="0">
                  <a:solidFill>
                    <a:schemeClr val="tx1"/>
                  </a:solidFill>
                  <a:latin typeface="Aptos" panose="020B0004020202020204" pitchFamily="34" charset="0"/>
                  <a:cs typeface="Arial" panose="020B0604020202020204" pitchFamily="34" charset="0"/>
                </a:rPr>
                <a:t>Diploma in Clinical Medicine re-started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5C1D7720-5A16-CD68-F175-ECF5AA080D17}"/>
              </a:ext>
            </a:extLst>
          </p:cNvPr>
          <p:cNvGrpSpPr/>
          <p:nvPr/>
        </p:nvGrpSpPr>
        <p:grpSpPr>
          <a:xfrm>
            <a:off x="308636" y="3222829"/>
            <a:ext cx="8429493" cy="938152"/>
            <a:chOff x="417624" y="1412240"/>
            <a:chExt cx="10602675" cy="938152"/>
          </a:xfrm>
        </p:grpSpPr>
        <p:sp>
          <p:nvSpPr>
            <p:cNvPr id="11" name="Rectangle: Folded Corner 10">
              <a:extLst>
                <a:ext uri="{FF2B5EF4-FFF2-40B4-BE49-F238E27FC236}">
                  <a16:creationId xmlns:a16="http://schemas.microsoft.com/office/drawing/2014/main" id="{FA39381C-F16F-7762-87C0-285C02BBC140}"/>
                </a:ext>
              </a:extLst>
            </p:cNvPr>
            <p:cNvSpPr/>
            <p:nvPr/>
          </p:nvSpPr>
          <p:spPr>
            <a:xfrm rot="21048364">
              <a:off x="417624" y="1412241"/>
              <a:ext cx="2420578" cy="938151"/>
            </a:xfrm>
            <a:custGeom>
              <a:avLst/>
              <a:gdLst>
                <a:gd name="csX0" fmla="*/ 0 w 2420578"/>
                <a:gd name="csY0" fmla="*/ 0 h 938151"/>
                <a:gd name="csX1" fmla="*/ 435704 w 2420578"/>
                <a:gd name="csY1" fmla="*/ 0 h 938151"/>
                <a:gd name="csX2" fmla="*/ 895614 w 2420578"/>
                <a:gd name="csY2" fmla="*/ 0 h 938151"/>
                <a:gd name="csX3" fmla="*/ 1379729 w 2420578"/>
                <a:gd name="csY3" fmla="*/ 0 h 938151"/>
                <a:gd name="csX4" fmla="*/ 1912257 w 2420578"/>
                <a:gd name="csY4" fmla="*/ 0 h 938151"/>
                <a:gd name="csX5" fmla="*/ 2420578 w 2420578"/>
                <a:gd name="csY5" fmla="*/ 0 h 938151"/>
                <a:gd name="csX6" fmla="*/ 2420578 w 2420578"/>
                <a:gd name="csY6" fmla="*/ 398712 h 938151"/>
                <a:gd name="csX7" fmla="*/ 2420578 w 2420578"/>
                <a:gd name="csY7" fmla="*/ 781789 h 938151"/>
                <a:gd name="csX8" fmla="*/ 2264216 w 2420578"/>
                <a:gd name="csY8" fmla="*/ 938151 h 938151"/>
                <a:gd name="csX9" fmla="*/ 1720804 w 2420578"/>
                <a:gd name="csY9" fmla="*/ 938151 h 938151"/>
                <a:gd name="csX10" fmla="*/ 1200034 w 2420578"/>
                <a:gd name="csY10" fmla="*/ 938151 h 938151"/>
                <a:gd name="csX11" fmla="*/ 633980 w 2420578"/>
                <a:gd name="csY11" fmla="*/ 938151 h 938151"/>
                <a:gd name="csX12" fmla="*/ 0 w 2420578"/>
                <a:gd name="csY12" fmla="*/ 938151 h 938151"/>
                <a:gd name="csX13" fmla="*/ 0 w 2420578"/>
                <a:gd name="csY13" fmla="*/ 450312 h 938151"/>
                <a:gd name="csX14" fmla="*/ 0 w 2420578"/>
                <a:gd name="csY14" fmla="*/ 0 h 938151"/>
                <a:gd name="csX0" fmla="*/ 2264216 w 2420578"/>
                <a:gd name="csY0" fmla="*/ 938151 h 938151"/>
                <a:gd name="csX1" fmla="*/ 2295489 w 2420578"/>
                <a:gd name="csY1" fmla="*/ 813062 h 938151"/>
                <a:gd name="csX2" fmla="*/ 2420578 w 2420578"/>
                <a:gd name="csY2" fmla="*/ 781789 h 938151"/>
                <a:gd name="csX3" fmla="*/ 2264216 w 2420578"/>
                <a:gd name="csY3" fmla="*/ 938151 h 938151"/>
                <a:gd name="csX0" fmla="*/ 2264216 w 2420578"/>
                <a:gd name="csY0" fmla="*/ 938151 h 938151"/>
                <a:gd name="csX1" fmla="*/ 2295489 w 2420578"/>
                <a:gd name="csY1" fmla="*/ 813062 h 938151"/>
                <a:gd name="csX2" fmla="*/ 2420578 w 2420578"/>
                <a:gd name="csY2" fmla="*/ 781789 h 938151"/>
                <a:gd name="csX3" fmla="*/ 2264216 w 2420578"/>
                <a:gd name="csY3" fmla="*/ 938151 h 938151"/>
                <a:gd name="csX4" fmla="*/ 1743446 w 2420578"/>
                <a:gd name="csY4" fmla="*/ 938151 h 938151"/>
                <a:gd name="csX5" fmla="*/ 1177392 w 2420578"/>
                <a:gd name="csY5" fmla="*/ 938151 h 938151"/>
                <a:gd name="csX6" fmla="*/ 633980 w 2420578"/>
                <a:gd name="csY6" fmla="*/ 938151 h 938151"/>
                <a:gd name="csX7" fmla="*/ 0 w 2420578"/>
                <a:gd name="csY7" fmla="*/ 938151 h 938151"/>
                <a:gd name="csX8" fmla="*/ 0 w 2420578"/>
                <a:gd name="csY8" fmla="*/ 450312 h 938151"/>
                <a:gd name="csX9" fmla="*/ 0 w 2420578"/>
                <a:gd name="csY9" fmla="*/ 0 h 938151"/>
                <a:gd name="csX10" fmla="*/ 532527 w 2420578"/>
                <a:gd name="csY10" fmla="*/ 0 h 938151"/>
                <a:gd name="csX11" fmla="*/ 944025 w 2420578"/>
                <a:gd name="csY11" fmla="*/ 0 h 938151"/>
                <a:gd name="csX12" fmla="*/ 1355524 w 2420578"/>
                <a:gd name="csY12" fmla="*/ 0 h 938151"/>
                <a:gd name="csX13" fmla="*/ 1863845 w 2420578"/>
                <a:gd name="csY13" fmla="*/ 0 h 938151"/>
                <a:gd name="csX14" fmla="*/ 2420578 w 2420578"/>
                <a:gd name="csY14" fmla="*/ 0 h 938151"/>
                <a:gd name="csX15" fmla="*/ 2420578 w 2420578"/>
                <a:gd name="csY15" fmla="*/ 375259 h 938151"/>
                <a:gd name="csX16" fmla="*/ 2420578 w 2420578"/>
                <a:gd name="csY16" fmla="*/ 781789 h 93815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</a:cxnLst>
              <a:rect l="l" t="t" r="r" b="b"/>
              <a:pathLst>
                <a:path w="2420578" h="938151" stroke="0" extrusionOk="0">
                  <a:moveTo>
                    <a:pt x="0" y="0"/>
                  </a:moveTo>
                  <a:cubicBezTo>
                    <a:pt x="190385" y="-50321"/>
                    <a:pt x="238078" y="9159"/>
                    <a:pt x="435704" y="0"/>
                  </a:cubicBezTo>
                  <a:cubicBezTo>
                    <a:pt x="633330" y="-9159"/>
                    <a:pt x="715712" y="43211"/>
                    <a:pt x="895614" y="0"/>
                  </a:cubicBezTo>
                  <a:cubicBezTo>
                    <a:pt x="1075516" y="-43211"/>
                    <a:pt x="1190641" y="8650"/>
                    <a:pt x="1379729" y="0"/>
                  </a:cubicBezTo>
                  <a:cubicBezTo>
                    <a:pt x="1568817" y="-8650"/>
                    <a:pt x="1731442" y="13456"/>
                    <a:pt x="1912257" y="0"/>
                  </a:cubicBezTo>
                  <a:cubicBezTo>
                    <a:pt x="2093072" y="-13456"/>
                    <a:pt x="2184685" y="4694"/>
                    <a:pt x="2420578" y="0"/>
                  </a:cubicBezTo>
                  <a:cubicBezTo>
                    <a:pt x="2447495" y="89005"/>
                    <a:pt x="2395481" y="287731"/>
                    <a:pt x="2420578" y="398712"/>
                  </a:cubicBezTo>
                  <a:cubicBezTo>
                    <a:pt x="2445675" y="509693"/>
                    <a:pt x="2388676" y="595320"/>
                    <a:pt x="2420578" y="781789"/>
                  </a:cubicBezTo>
                  <a:cubicBezTo>
                    <a:pt x="2371732" y="844314"/>
                    <a:pt x="2297471" y="895054"/>
                    <a:pt x="2264216" y="938151"/>
                  </a:cubicBezTo>
                  <a:cubicBezTo>
                    <a:pt x="2098530" y="1003341"/>
                    <a:pt x="1950142" y="932486"/>
                    <a:pt x="1720804" y="938151"/>
                  </a:cubicBezTo>
                  <a:cubicBezTo>
                    <a:pt x="1491466" y="943816"/>
                    <a:pt x="1350313" y="876673"/>
                    <a:pt x="1200034" y="938151"/>
                  </a:cubicBezTo>
                  <a:cubicBezTo>
                    <a:pt x="1049755" y="999629"/>
                    <a:pt x="747602" y="883940"/>
                    <a:pt x="633980" y="938151"/>
                  </a:cubicBezTo>
                  <a:cubicBezTo>
                    <a:pt x="520358" y="992362"/>
                    <a:pt x="305977" y="930801"/>
                    <a:pt x="0" y="938151"/>
                  </a:cubicBezTo>
                  <a:cubicBezTo>
                    <a:pt x="-18558" y="759599"/>
                    <a:pt x="47999" y="671582"/>
                    <a:pt x="0" y="450312"/>
                  </a:cubicBezTo>
                  <a:cubicBezTo>
                    <a:pt x="-47999" y="229042"/>
                    <a:pt x="23337" y="159106"/>
                    <a:pt x="0" y="0"/>
                  </a:cubicBezTo>
                  <a:close/>
                </a:path>
                <a:path w="2420578" h="938151" fill="darkenLess" stroke="0" extrusionOk="0">
                  <a:moveTo>
                    <a:pt x="2264216" y="938151"/>
                  </a:moveTo>
                  <a:cubicBezTo>
                    <a:pt x="2268004" y="895125"/>
                    <a:pt x="2293674" y="839666"/>
                    <a:pt x="2295489" y="813062"/>
                  </a:cubicBezTo>
                  <a:cubicBezTo>
                    <a:pt x="2332878" y="789598"/>
                    <a:pt x="2394875" y="792590"/>
                    <a:pt x="2420578" y="781789"/>
                  </a:cubicBezTo>
                  <a:cubicBezTo>
                    <a:pt x="2367495" y="858362"/>
                    <a:pt x="2283967" y="882475"/>
                    <a:pt x="2264216" y="938151"/>
                  </a:cubicBezTo>
                  <a:close/>
                </a:path>
                <a:path w="2420578" h="938151" fill="none" extrusionOk="0">
                  <a:moveTo>
                    <a:pt x="2264216" y="938151"/>
                  </a:moveTo>
                  <a:cubicBezTo>
                    <a:pt x="2272374" y="875661"/>
                    <a:pt x="2295128" y="863638"/>
                    <a:pt x="2295489" y="813062"/>
                  </a:cubicBezTo>
                  <a:cubicBezTo>
                    <a:pt x="2353468" y="790797"/>
                    <a:pt x="2365320" y="806526"/>
                    <a:pt x="2420578" y="781789"/>
                  </a:cubicBezTo>
                  <a:cubicBezTo>
                    <a:pt x="2360416" y="876339"/>
                    <a:pt x="2321431" y="845365"/>
                    <a:pt x="2264216" y="938151"/>
                  </a:cubicBezTo>
                  <a:cubicBezTo>
                    <a:pt x="2093332" y="983925"/>
                    <a:pt x="1945131" y="906911"/>
                    <a:pt x="1743446" y="938151"/>
                  </a:cubicBezTo>
                  <a:cubicBezTo>
                    <a:pt x="1541761" y="969391"/>
                    <a:pt x="1413697" y="903272"/>
                    <a:pt x="1177392" y="938151"/>
                  </a:cubicBezTo>
                  <a:cubicBezTo>
                    <a:pt x="941087" y="973030"/>
                    <a:pt x="776508" y="911645"/>
                    <a:pt x="633980" y="938151"/>
                  </a:cubicBezTo>
                  <a:cubicBezTo>
                    <a:pt x="491452" y="964657"/>
                    <a:pt x="193778" y="909993"/>
                    <a:pt x="0" y="938151"/>
                  </a:cubicBezTo>
                  <a:cubicBezTo>
                    <a:pt x="-16015" y="814044"/>
                    <a:pt x="45564" y="557894"/>
                    <a:pt x="0" y="450312"/>
                  </a:cubicBezTo>
                  <a:cubicBezTo>
                    <a:pt x="-45564" y="342730"/>
                    <a:pt x="42696" y="98444"/>
                    <a:pt x="0" y="0"/>
                  </a:cubicBezTo>
                  <a:cubicBezTo>
                    <a:pt x="222365" y="-42446"/>
                    <a:pt x="385597" y="48440"/>
                    <a:pt x="532527" y="0"/>
                  </a:cubicBezTo>
                  <a:cubicBezTo>
                    <a:pt x="679457" y="-48440"/>
                    <a:pt x="823513" y="13094"/>
                    <a:pt x="944025" y="0"/>
                  </a:cubicBezTo>
                  <a:cubicBezTo>
                    <a:pt x="1064537" y="-13094"/>
                    <a:pt x="1159379" y="25040"/>
                    <a:pt x="1355524" y="0"/>
                  </a:cubicBezTo>
                  <a:cubicBezTo>
                    <a:pt x="1551669" y="-25040"/>
                    <a:pt x="1701968" y="15101"/>
                    <a:pt x="1863845" y="0"/>
                  </a:cubicBezTo>
                  <a:cubicBezTo>
                    <a:pt x="2025722" y="-15101"/>
                    <a:pt x="2199698" y="43221"/>
                    <a:pt x="2420578" y="0"/>
                  </a:cubicBezTo>
                  <a:cubicBezTo>
                    <a:pt x="2460084" y="167420"/>
                    <a:pt x="2384539" y="218861"/>
                    <a:pt x="2420578" y="375259"/>
                  </a:cubicBezTo>
                  <a:cubicBezTo>
                    <a:pt x="2456617" y="531657"/>
                    <a:pt x="2373536" y="657195"/>
                    <a:pt x="2420578" y="781789"/>
                  </a:cubicBezTo>
                </a:path>
                <a:path w="2420578" h="938151" fill="none" stroke="0" extrusionOk="0">
                  <a:moveTo>
                    <a:pt x="2264216" y="938151"/>
                  </a:moveTo>
                  <a:cubicBezTo>
                    <a:pt x="2269850" y="901950"/>
                    <a:pt x="2287901" y="872760"/>
                    <a:pt x="2295489" y="813062"/>
                  </a:cubicBezTo>
                  <a:cubicBezTo>
                    <a:pt x="2340362" y="788828"/>
                    <a:pt x="2389724" y="796351"/>
                    <a:pt x="2420578" y="781789"/>
                  </a:cubicBezTo>
                  <a:cubicBezTo>
                    <a:pt x="2357458" y="873764"/>
                    <a:pt x="2323365" y="869387"/>
                    <a:pt x="2264216" y="938151"/>
                  </a:cubicBezTo>
                  <a:cubicBezTo>
                    <a:pt x="2139817" y="979987"/>
                    <a:pt x="1942585" y="907063"/>
                    <a:pt x="1698162" y="938151"/>
                  </a:cubicBezTo>
                  <a:cubicBezTo>
                    <a:pt x="1453739" y="969239"/>
                    <a:pt x="1312816" y="911594"/>
                    <a:pt x="1109466" y="938151"/>
                  </a:cubicBezTo>
                  <a:cubicBezTo>
                    <a:pt x="906116" y="964708"/>
                    <a:pt x="711980" y="913550"/>
                    <a:pt x="588696" y="938151"/>
                  </a:cubicBezTo>
                  <a:cubicBezTo>
                    <a:pt x="465412" y="962752"/>
                    <a:pt x="178715" y="932027"/>
                    <a:pt x="0" y="938151"/>
                  </a:cubicBezTo>
                  <a:cubicBezTo>
                    <a:pt x="-9028" y="822084"/>
                    <a:pt x="45607" y="642038"/>
                    <a:pt x="0" y="450312"/>
                  </a:cubicBezTo>
                  <a:cubicBezTo>
                    <a:pt x="-45607" y="258586"/>
                    <a:pt x="30894" y="170664"/>
                    <a:pt x="0" y="0"/>
                  </a:cubicBezTo>
                  <a:cubicBezTo>
                    <a:pt x="188170" y="-2152"/>
                    <a:pt x="339440" y="46691"/>
                    <a:pt x="508321" y="0"/>
                  </a:cubicBezTo>
                  <a:cubicBezTo>
                    <a:pt x="677202" y="-46691"/>
                    <a:pt x="786465" y="24601"/>
                    <a:pt x="919820" y="0"/>
                  </a:cubicBezTo>
                  <a:cubicBezTo>
                    <a:pt x="1053175" y="-24601"/>
                    <a:pt x="1309691" y="10329"/>
                    <a:pt x="1452347" y="0"/>
                  </a:cubicBezTo>
                  <a:cubicBezTo>
                    <a:pt x="1595003" y="-10329"/>
                    <a:pt x="1801069" y="54713"/>
                    <a:pt x="1912257" y="0"/>
                  </a:cubicBezTo>
                  <a:cubicBezTo>
                    <a:pt x="2023445" y="-54713"/>
                    <a:pt x="2313728" y="23413"/>
                    <a:pt x="2420578" y="0"/>
                  </a:cubicBezTo>
                  <a:cubicBezTo>
                    <a:pt x="2442331" y="155646"/>
                    <a:pt x="2397169" y="228480"/>
                    <a:pt x="2420578" y="367441"/>
                  </a:cubicBezTo>
                  <a:cubicBezTo>
                    <a:pt x="2443987" y="506402"/>
                    <a:pt x="2416090" y="599004"/>
                    <a:pt x="2420578" y="781789"/>
                  </a:cubicBezTo>
                </a:path>
              </a:pathLst>
            </a:custGeom>
            <a:solidFill>
              <a:schemeClr val="bg1"/>
            </a:solidFill>
            <a:ln w="19050">
              <a:solidFill>
                <a:srgbClr val="0086CF"/>
              </a:solidFill>
              <a:extLst>
                <a:ext uri="{C807C97D-BFC1-408E-A445-0C87EB9F89A2}">
                  <ask:lineSketchStyleProps xmlns:ask="http://schemas.microsoft.com/office/drawing/2018/sketchyshapes" sd="3299351979">
                    <a:prstGeom prst="foldedCorner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dirty="0">
                  <a:solidFill>
                    <a:schemeClr val="tx1"/>
                  </a:solidFill>
                  <a:latin typeface="Stencil" panose="040409050D0802020404" pitchFamily="82" charset="0"/>
                </a:rPr>
                <a:t>2019</a:t>
              </a:r>
              <a:endParaRPr lang="en-US" sz="1800" dirty="0">
                <a:solidFill>
                  <a:schemeClr val="tx1"/>
                </a:solidFill>
                <a:latin typeface="Stencil" panose="040409050D0802020404" pitchFamily="82" charset="0"/>
              </a:endParaRPr>
            </a:p>
          </p:txBody>
        </p:sp>
        <p:sp>
          <p:nvSpPr>
            <p:cNvPr id="12" name="Callout: Line with Accent Bar 11">
              <a:extLst>
                <a:ext uri="{FF2B5EF4-FFF2-40B4-BE49-F238E27FC236}">
                  <a16:creationId xmlns:a16="http://schemas.microsoft.com/office/drawing/2014/main" id="{3A3C1622-7AEA-9446-CE5E-BC5DA2925046}"/>
                </a:ext>
              </a:extLst>
            </p:cNvPr>
            <p:cNvSpPr/>
            <p:nvPr/>
          </p:nvSpPr>
          <p:spPr>
            <a:xfrm>
              <a:off x="5045553" y="1412240"/>
              <a:ext cx="5974746" cy="938151"/>
            </a:xfrm>
            <a:custGeom>
              <a:avLst/>
              <a:gdLst>
                <a:gd name="csX0" fmla="*/ 0 w 5974746"/>
                <a:gd name="csY0" fmla="*/ 0 h 938151"/>
                <a:gd name="csX1" fmla="*/ 604113 w 5974746"/>
                <a:gd name="csY1" fmla="*/ 0 h 938151"/>
                <a:gd name="csX2" fmla="*/ 1327721 w 5974746"/>
                <a:gd name="csY2" fmla="*/ 0 h 938151"/>
                <a:gd name="csX3" fmla="*/ 1812340 w 5974746"/>
                <a:gd name="csY3" fmla="*/ 0 h 938151"/>
                <a:gd name="csX4" fmla="*/ 2595695 w 5974746"/>
                <a:gd name="csY4" fmla="*/ 0 h 938151"/>
                <a:gd name="csX5" fmla="*/ 3140061 w 5974746"/>
                <a:gd name="csY5" fmla="*/ 0 h 938151"/>
                <a:gd name="csX6" fmla="*/ 3923417 w 5974746"/>
                <a:gd name="csY6" fmla="*/ 0 h 938151"/>
                <a:gd name="csX7" fmla="*/ 4587277 w 5974746"/>
                <a:gd name="csY7" fmla="*/ 0 h 938151"/>
                <a:gd name="csX8" fmla="*/ 5310885 w 5974746"/>
                <a:gd name="csY8" fmla="*/ 0 h 938151"/>
                <a:gd name="csX9" fmla="*/ 5974746 w 5974746"/>
                <a:gd name="csY9" fmla="*/ 0 h 938151"/>
                <a:gd name="csX10" fmla="*/ 5974746 w 5974746"/>
                <a:gd name="csY10" fmla="*/ 459694 h 938151"/>
                <a:gd name="csX11" fmla="*/ 5974746 w 5974746"/>
                <a:gd name="csY11" fmla="*/ 938151 h 938151"/>
                <a:gd name="csX12" fmla="*/ 5490128 w 5974746"/>
                <a:gd name="csY12" fmla="*/ 938151 h 938151"/>
                <a:gd name="csX13" fmla="*/ 4766520 w 5974746"/>
                <a:gd name="csY13" fmla="*/ 938151 h 938151"/>
                <a:gd name="csX14" fmla="*/ 4281901 w 5974746"/>
                <a:gd name="csY14" fmla="*/ 938151 h 938151"/>
                <a:gd name="csX15" fmla="*/ 3498546 w 5974746"/>
                <a:gd name="csY15" fmla="*/ 938151 h 938151"/>
                <a:gd name="csX16" fmla="*/ 3013927 w 5974746"/>
                <a:gd name="csY16" fmla="*/ 938151 h 938151"/>
                <a:gd name="csX17" fmla="*/ 2409814 w 5974746"/>
                <a:gd name="csY17" fmla="*/ 938151 h 938151"/>
                <a:gd name="csX18" fmla="*/ 1626459 w 5974746"/>
                <a:gd name="csY18" fmla="*/ 938151 h 938151"/>
                <a:gd name="csX19" fmla="*/ 1022345 w 5974746"/>
                <a:gd name="csY19" fmla="*/ 938151 h 938151"/>
                <a:gd name="csX20" fmla="*/ 0 w 5974746"/>
                <a:gd name="csY20" fmla="*/ 938151 h 938151"/>
                <a:gd name="csX21" fmla="*/ 0 w 5974746"/>
                <a:gd name="csY21" fmla="*/ 469076 h 938151"/>
                <a:gd name="csX22" fmla="*/ 0 w 5974746"/>
                <a:gd name="csY22" fmla="*/ 0 h 938151"/>
                <a:gd name="csX0" fmla="*/ -497876 w 5974746"/>
                <a:gd name="csY0" fmla="*/ 0 h 938151"/>
                <a:gd name="csX1" fmla="*/ -497876 w 5974746"/>
                <a:gd name="csY1" fmla="*/ 440931 h 938151"/>
                <a:gd name="csX2" fmla="*/ -497876 w 5974746"/>
                <a:gd name="csY2" fmla="*/ 938151 h 938151"/>
                <a:gd name="csX3" fmla="*/ -497876 w 5974746"/>
                <a:gd name="csY3" fmla="*/ 478457 h 938151"/>
                <a:gd name="csX4" fmla="*/ -497876 w 5974746"/>
                <a:gd name="csY4" fmla="*/ 0 h 938151"/>
                <a:gd name="csX0" fmla="*/ -497876 w 5974746"/>
                <a:gd name="csY0" fmla="*/ 175903 h 938151"/>
                <a:gd name="csX1" fmla="*/ -1023128 w 5974746"/>
                <a:gd name="csY1" fmla="*/ 177346 h 938151"/>
                <a:gd name="csX2" fmla="*/ -1600328 w 5974746"/>
                <a:gd name="csY2" fmla="*/ 178932 h 938151"/>
                <a:gd name="csX3" fmla="*/ -2229476 w 5974746"/>
                <a:gd name="csY3" fmla="*/ 180660 h 93815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</a:cxnLst>
              <a:rect l="l" t="t" r="r" b="b"/>
              <a:pathLst>
                <a:path w="5974746" h="938151" stroke="0" extrusionOk="0">
                  <a:moveTo>
                    <a:pt x="0" y="0"/>
                  </a:moveTo>
                  <a:cubicBezTo>
                    <a:pt x="158639" y="6544"/>
                    <a:pt x="470508" y="17192"/>
                    <a:pt x="604113" y="0"/>
                  </a:cubicBezTo>
                  <a:cubicBezTo>
                    <a:pt x="737718" y="-17192"/>
                    <a:pt x="1046287" y="8994"/>
                    <a:pt x="1327721" y="0"/>
                  </a:cubicBezTo>
                  <a:cubicBezTo>
                    <a:pt x="1609155" y="-8994"/>
                    <a:pt x="1659024" y="15853"/>
                    <a:pt x="1812340" y="0"/>
                  </a:cubicBezTo>
                  <a:cubicBezTo>
                    <a:pt x="1965656" y="-15853"/>
                    <a:pt x="2277627" y="-622"/>
                    <a:pt x="2595695" y="0"/>
                  </a:cubicBezTo>
                  <a:cubicBezTo>
                    <a:pt x="2913764" y="622"/>
                    <a:pt x="2905858" y="14135"/>
                    <a:pt x="3140061" y="0"/>
                  </a:cubicBezTo>
                  <a:cubicBezTo>
                    <a:pt x="3374264" y="-14135"/>
                    <a:pt x="3569998" y="-37474"/>
                    <a:pt x="3923417" y="0"/>
                  </a:cubicBezTo>
                  <a:cubicBezTo>
                    <a:pt x="4276836" y="37474"/>
                    <a:pt x="4366786" y="-11935"/>
                    <a:pt x="4587277" y="0"/>
                  </a:cubicBezTo>
                  <a:cubicBezTo>
                    <a:pt x="4807768" y="11935"/>
                    <a:pt x="5141995" y="-27000"/>
                    <a:pt x="5310885" y="0"/>
                  </a:cubicBezTo>
                  <a:cubicBezTo>
                    <a:pt x="5479775" y="27000"/>
                    <a:pt x="5682780" y="8691"/>
                    <a:pt x="5974746" y="0"/>
                  </a:cubicBezTo>
                  <a:cubicBezTo>
                    <a:pt x="5988551" y="105993"/>
                    <a:pt x="5963983" y="304106"/>
                    <a:pt x="5974746" y="459694"/>
                  </a:cubicBezTo>
                  <a:cubicBezTo>
                    <a:pt x="5985509" y="615282"/>
                    <a:pt x="5951634" y="792423"/>
                    <a:pt x="5974746" y="938151"/>
                  </a:cubicBezTo>
                  <a:cubicBezTo>
                    <a:pt x="5826144" y="932098"/>
                    <a:pt x="5709572" y="920390"/>
                    <a:pt x="5490128" y="938151"/>
                  </a:cubicBezTo>
                  <a:cubicBezTo>
                    <a:pt x="5270684" y="955912"/>
                    <a:pt x="5058355" y="901995"/>
                    <a:pt x="4766520" y="938151"/>
                  </a:cubicBezTo>
                  <a:cubicBezTo>
                    <a:pt x="4474685" y="974307"/>
                    <a:pt x="4386651" y="958065"/>
                    <a:pt x="4281901" y="938151"/>
                  </a:cubicBezTo>
                  <a:cubicBezTo>
                    <a:pt x="4177151" y="918237"/>
                    <a:pt x="3662860" y="954679"/>
                    <a:pt x="3498546" y="938151"/>
                  </a:cubicBezTo>
                  <a:cubicBezTo>
                    <a:pt x="3334232" y="921623"/>
                    <a:pt x="3210554" y="916370"/>
                    <a:pt x="3013927" y="938151"/>
                  </a:cubicBezTo>
                  <a:cubicBezTo>
                    <a:pt x="2817300" y="959932"/>
                    <a:pt x="2697971" y="937422"/>
                    <a:pt x="2409814" y="938151"/>
                  </a:cubicBezTo>
                  <a:cubicBezTo>
                    <a:pt x="2121657" y="938880"/>
                    <a:pt x="1993474" y="921518"/>
                    <a:pt x="1626459" y="938151"/>
                  </a:cubicBezTo>
                  <a:cubicBezTo>
                    <a:pt x="1259444" y="954784"/>
                    <a:pt x="1207840" y="960849"/>
                    <a:pt x="1022345" y="938151"/>
                  </a:cubicBezTo>
                  <a:cubicBezTo>
                    <a:pt x="836850" y="915453"/>
                    <a:pt x="484620" y="896685"/>
                    <a:pt x="0" y="938151"/>
                  </a:cubicBezTo>
                  <a:cubicBezTo>
                    <a:pt x="-13956" y="792768"/>
                    <a:pt x="15585" y="625255"/>
                    <a:pt x="0" y="469076"/>
                  </a:cubicBezTo>
                  <a:cubicBezTo>
                    <a:pt x="-15585" y="312898"/>
                    <a:pt x="21598" y="162184"/>
                    <a:pt x="0" y="0"/>
                  </a:cubicBezTo>
                  <a:close/>
                </a:path>
                <a:path w="5974746" h="938151" fill="none" extrusionOk="0">
                  <a:moveTo>
                    <a:pt x="-497876" y="0"/>
                  </a:moveTo>
                  <a:cubicBezTo>
                    <a:pt x="-490201" y="194551"/>
                    <a:pt x="-478309" y="281987"/>
                    <a:pt x="-497876" y="440931"/>
                  </a:cubicBezTo>
                  <a:cubicBezTo>
                    <a:pt x="-517443" y="599875"/>
                    <a:pt x="-497943" y="723985"/>
                    <a:pt x="-497876" y="938151"/>
                  </a:cubicBezTo>
                  <a:cubicBezTo>
                    <a:pt x="-486839" y="752825"/>
                    <a:pt x="-517667" y="662738"/>
                    <a:pt x="-497876" y="478457"/>
                  </a:cubicBezTo>
                  <a:cubicBezTo>
                    <a:pt x="-478085" y="294176"/>
                    <a:pt x="-505006" y="167904"/>
                    <a:pt x="-497876" y="0"/>
                  </a:cubicBezTo>
                  <a:close/>
                </a:path>
                <a:path w="5974746" h="938151" fill="none" extrusionOk="0">
                  <a:moveTo>
                    <a:pt x="-497876" y="175903"/>
                  </a:moveTo>
                  <a:cubicBezTo>
                    <a:pt x="-688534" y="150287"/>
                    <a:pt x="-860847" y="181426"/>
                    <a:pt x="-1023128" y="177346"/>
                  </a:cubicBezTo>
                  <a:cubicBezTo>
                    <a:pt x="-1185409" y="173266"/>
                    <a:pt x="-1379504" y="187508"/>
                    <a:pt x="-1600328" y="178932"/>
                  </a:cubicBezTo>
                  <a:cubicBezTo>
                    <a:pt x="-1821152" y="170356"/>
                    <a:pt x="-2088949" y="202201"/>
                    <a:pt x="-2229476" y="180660"/>
                  </a:cubicBezTo>
                </a:path>
                <a:path w="5974746" h="938151" fill="none" stroke="0" extrusionOk="0">
                  <a:moveTo>
                    <a:pt x="-497876" y="0"/>
                  </a:moveTo>
                  <a:cubicBezTo>
                    <a:pt x="-507416" y="174983"/>
                    <a:pt x="-505572" y="263931"/>
                    <a:pt x="-497876" y="440931"/>
                  </a:cubicBezTo>
                  <a:cubicBezTo>
                    <a:pt x="-490180" y="617931"/>
                    <a:pt x="-483783" y="820877"/>
                    <a:pt x="-497876" y="938151"/>
                  </a:cubicBezTo>
                  <a:cubicBezTo>
                    <a:pt x="-492501" y="716877"/>
                    <a:pt x="-514002" y="706153"/>
                    <a:pt x="-497876" y="478457"/>
                  </a:cubicBezTo>
                  <a:cubicBezTo>
                    <a:pt x="-481750" y="250761"/>
                    <a:pt x="-500624" y="206673"/>
                    <a:pt x="-497876" y="0"/>
                  </a:cubicBezTo>
                  <a:close/>
                </a:path>
                <a:path w="5974746" h="938151" fill="none" stroke="0" extrusionOk="0">
                  <a:moveTo>
                    <a:pt x="-497876" y="175903"/>
                  </a:moveTo>
                  <a:cubicBezTo>
                    <a:pt x="-665672" y="178141"/>
                    <a:pt x="-778824" y="158143"/>
                    <a:pt x="-1023128" y="177346"/>
                  </a:cubicBezTo>
                  <a:cubicBezTo>
                    <a:pt x="-1267432" y="196549"/>
                    <a:pt x="-1398773" y="182502"/>
                    <a:pt x="-1600328" y="178932"/>
                  </a:cubicBezTo>
                  <a:cubicBezTo>
                    <a:pt x="-1801883" y="175362"/>
                    <a:pt x="-2028610" y="182007"/>
                    <a:pt x="-2229476" y="180660"/>
                  </a:cubicBezTo>
                </a:path>
              </a:pathLst>
            </a:custGeom>
            <a:solidFill>
              <a:schemeClr val="accent1">
                <a:lumMod val="10000"/>
                <a:lumOff val="90000"/>
              </a:schemeClr>
            </a:solidFill>
            <a:ln>
              <a:solidFill>
                <a:srgbClr val="0086CF"/>
              </a:solidFill>
              <a:extLst>
                <a:ext uri="{C807C97D-BFC1-408E-A445-0C87EB9F89A2}">
                  <ask:lineSketchStyleProps xmlns:ask="http://schemas.microsoft.com/office/drawing/2018/sketchyshapes" sd="215693447">
                    <a:prstGeom prst="accentCallout1">
                      <a:avLst>
                        <a:gd name="adj1" fmla="val 18750"/>
                        <a:gd name="adj2" fmla="val -8333"/>
                        <a:gd name="adj3" fmla="val 19257"/>
                        <a:gd name="adj4" fmla="val -37315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eaLnBrk="1" hangingPunct="1"/>
              <a:r>
                <a:rPr lang="it-IT" altLang="en-US" dirty="0">
                  <a:solidFill>
                    <a:schemeClr val="tx1"/>
                  </a:solidFill>
                  <a:latin typeface="Aptos" panose="020B0004020202020204" pitchFamily="34" charset="0"/>
                  <a:cs typeface="Arial" panose="020B0604020202020204" pitchFamily="34" charset="0"/>
                </a:rPr>
                <a:t>Advanced Diploma in Clinical</a:t>
              </a:r>
            </a:p>
            <a:p>
              <a:pPr eaLnBrk="1" hangingPunct="1"/>
              <a:r>
                <a:rPr lang="it-IT" altLang="en-US" dirty="0">
                  <a:solidFill>
                    <a:schemeClr val="tx1"/>
                  </a:solidFill>
                  <a:latin typeface="Aptos" panose="020B0004020202020204" pitchFamily="34" charset="0"/>
                  <a:cs typeface="Arial" panose="020B0604020202020204" pitchFamily="34" charset="0"/>
                </a:rPr>
                <a:t>Medicine training paused</a:t>
              </a:r>
              <a:endParaRPr lang="it-IT" altLang="en-US" b="1" i="1" dirty="0">
                <a:solidFill>
                  <a:schemeClr val="tx1"/>
                </a:solidFill>
                <a:latin typeface="Aptos" panose="020B00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495135B4-435C-598B-E471-AB5368391E74}"/>
              </a:ext>
            </a:extLst>
          </p:cNvPr>
          <p:cNvGrpSpPr/>
          <p:nvPr/>
        </p:nvGrpSpPr>
        <p:grpSpPr>
          <a:xfrm>
            <a:off x="292452" y="5125698"/>
            <a:ext cx="8740454" cy="1384969"/>
            <a:chOff x="397268" y="1412241"/>
            <a:chExt cx="10993805" cy="1094359"/>
          </a:xfrm>
        </p:grpSpPr>
        <p:sp>
          <p:nvSpPr>
            <p:cNvPr id="15" name="Callout: Line with Accent Bar 14">
              <a:extLst>
                <a:ext uri="{FF2B5EF4-FFF2-40B4-BE49-F238E27FC236}">
                  <a16:creationId xmlns:a16="http://schemas.microsoft.com/office/drawing/2014/main" id="{D347DA2E-A2E4-C98A-9A36-37AF98E5A79F}"/>
                </a:ext>
              </a:extLst>
            </p:cNvPr>
            <p:cNvSpPr/>
            <p:nvPr/>
          </p:nvSpPr>
          <p:spPr>
            <a:xfrm>
              <a:off x="5045554" y="1412241"/>
              <a:ext cx="6345519" cy="1094359"/>
            </a:xfrm>
            <a:custGeom>
              <a:avLst/>
              <a:gdLst>
                <a:gd name="csX0" fmla="*/ 0 w 6345519"/>
                <a:gd name="csY0" fmla="*/ 0 h 1094359"/>
                <a:gd name="csX1" fmla="*/ 571097 w 6345519"/>
                <a:gd name="csY1" fmla="*/ 0 h 1094359"/>
                <a:gd name="csX2" fmla="*/ 1332559 w 6345519"/>
                <a:gd name="csY2" fmla="*/ 0 h 1094359"/>
                <a:gd name="csX3" fmla="*/ 2030566 w 6345519"/>
                <a:gd name="csY3" fmla="*/ 0 h 1094359"/>
                <a:gd name="csX4" fmla="*/ 2792028 w 6345519"/>
                <a:gd name="csY4" fmla="*/ 0 h 1094359"/>
                <a:gd name="csX5" fmla="*/ 3299670 w 6345519"/>
                <a:gd name="csY5" fmla="*/ 0 h 1094359"/>
                <a:gd name="csX6" fmla="*/ 3934222 w 6345519"/>
                <a:gd name="csY6" fmla="*/ 0 h 1094359"/>
                <a:gd name="csX7" fmla="*/ 4695684 w 6345519"/>
                <a:gd name="csY7" fmla="*/ 0 h 1094359"/>
                <a:gd name="csX8" fmla="*/ 5203326 w 6345519"/>
                <a:gd name="csY8" fmla="*/ 0 h 1094359"/>
                <a:gd name="csX9" fmla="*/ 6345519 w 6345519"/>
                <a:gd name="csY9" fmla="*/ 0 h 1094359"/>
                <a:gd name="csX10" fmla="*/ 6345519 w 6345519"/>
                <a:gd name="csY10" fmla="*/ 536236 h 1094359"/>
                <a:gd name="csX11" fmla="*/ 6345519 w 6345519"/>
                <a:gd name="csY11" fmla="*/ 1094359 h 1094359"/>
                <a:gd name="csX12" fmla="*/ 5774422 w 6345519"/>
                <a:gd name="csY12" fmla="*/ 1094359 h 1094359"/>
                <a:gd name="csX13" fmla="*/ 5012960 w 6345519"/>
                <a:gd name="csY13" fmla="*/ 1094359 h 1094359"/>
                <a:gd name="csX14" fmla="*/ 4568774 w 6345519"/>
                <a:gd name="csY14" fmla="*/ 1094359 h 1094359"/>
                <a:gd name="csX15" fmla="*/ 3997677 w 6345519"/>
                <a:gd name="csY15" fmla="*/ 1094359 h 1094359"/>
                <a:gd name="csX16" fmla="*/ 3490035 w 6345519"/>
                <a:gd name="csY16" fmla="*/ 1094359 h 1094359"/>
                <a:gd name="csX17" fmla="*/ 2792028 w 6345519"/>
                <a:gd name="csY17" fmla="*/ 1094359 h 1094359"/>
                <a:gd name="csX18" fmla="*/ 2030566 w 6345519"/>
                <a:gd name="csY18" fmla="*/ 1094359 h 1094359"/>
                <a:gd name="csX19" fmla="*/ 1459469 w 6345519"/>
                <a:gd name="csY19" fmla="*/ 1094359 h 1094359"/>
                <a:gd name="csX20" fmla="*/ 951828 w 6345519"/>
                <a:gd name="csY20" fmla="*/ 1094359 h 1094359"/>
                <a:gd name="csX21" fmla="*/ 0 w 6345519"/>
                <a:gd name="csY21" fmla="*/ 1094359 h 1094359"/>
                <a:gd name="csX22" fmla="*/ 0 w 6345519"/>
                <a:gd name="csY22" fmla="*/ 547180 h 1094359"/>
                <a:gd name="csX23" fmla="*/ 0 w 6345519"/>
                <a:gd name="csY23" fmla="*/ 0 h 1094359"/>
                <a:gd name="csX0" fmla="*/ -528772 w 6345519"/>
                <a:gd name="csY0" fmla="*/ 0 h 1094359"/>
                <a:gd name="csX1" fmla="*/ -528772 w 6345519"/>
                <a:gd name="csY1" fmla="*/ 558123 h 1094359"/>
                <a:gd name="csX2" fmla="*/ -528772 w 6345519"/>
                <a:gd name="csY2" fmla="*/ 1094359 h 1094359"/>
                <a:gd name="csX3" fmla="*/ -528772 w 6345519"/>
                <a:gd name="csY3" fmla="*/ 525292 h 1094359"/>
                <a:gd name="csX4" fmla="*/ -528772 w 6345519"/>
                <a:gd name="csY4" fmla="*/ 0 h 1094359"/>
                <a:gd name="csX0" fmla="*/ -528772 w 6345519"/>
                <a:gd name="csY0" fmla="*/ 205192 h 1094359"/>
                <a:gd name="csX1" fmla="*/ -1141791 w 6345519"/>
                <a:gd name="csY1" fmla="*/ 207042 h 1094359"/>
                <a:gd name="csX2" fmla="*/ -1736420 w 6345519"/>
                <a:gd name="csY2" fmla="*/ 208836 h 1094359"/>
                <a:gd name="csX3" fmla="*/ -2367830 w 6345519"/>
                <a:gd name="csY3" fmla="*/ 210741 h 1094359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</a:cxnLst>
              <a:rect l="l" t="t" r="r" b="b"/>
              <a:pathLst>
                <a:path w="6345519" h="1094359" stroke="0" extrusionOk="0">
                  <a:moveTo>
                    <a:pt x="0" y="0"/>
                  </a:moveTo>
                  <a:cubicBezTo>
                    <a:pt x="178649" y="7180"/>
                    <a:pt x="372427" y="5590"/>
                    <a:pt x="571097" y="0"/>
                  </a:cubicBezTo>
                  <a:cubicBezTo>
                    <a:pt x="769767" y="-5590"/>
                    <a:pt x="1052245" y="14522"/>
                    <a:pt x="1332559" y="0"/>
                  </a:cubicBezTo>
                  <a:cubicBezTo>
                    <a:pt x="1612873" y="-14522"/>
                    <a:pt x="1754538" y="-8286"/>
                    <a:pt x="2030566" y="0"/>
                  </a:cubicBezTo>
                  <a:cubicBezTo>
                    <a:pt x="2306594" y="8286"/>
                    <a:pt x="2487498" y="3231"/>
                    <a:pt x="2792028" y="0"/>
                  </a:cubicBezTo>
                  <a:cubicBezTo>
                    <a:pt x="3096558" y="-3231"/>
                    <a:pt x="3065687" y="-17387"/>
                    <a:pt x="3299670" y="0"/>
                  </a:cubicBezTo>
                  <a:cubicBezTo>
                    <a:pt x="3533653" y="17387"/>
                    <a:pt x="3718011" y="-15396"/>
                    <a:pt x="3934222" y="0"/>
                  </a:cubicBezTo>
                  <a:cubicBezTo>
                    <a:pt x="4150433" y="15396"/>
                    <a:pt x="4332054" y="27424"/>
                    <a:pt x="4695684" y="0"/>
                  </a:cubicBezTo>
                  <a:cubicBezTo>
                    <a:pt x="5059314" y="-27424"/>
                    <a:pt x="5096848" y="-688"/>
                    <a:pt x="5203326" y="0"/>
                  </a:cubicBezTo>
                  <a:cubicBezTo>
                    <a:pt x="5309804" y="688"/>
                    <a:pt x="6086450" y="10278"/>
                    <a:pt x="6345519" y="0"/>
                  </a:cubicBezTo>
                  <a:cubicBezTo>
                    <a:pt x="6320304" y="242708"/>
                    <a:pt x="6323693" y="290013"/>
                    <a:pt x="6345519" y="536236"/>
                  </a:cubicBezTo>
                  <a:cubicBezTo>
                    <a:pt x="6367345" y="782459"/>
                    <a:pt x="6333877" y="832289"/>
                    <a:pt x="6345519" y="1094359"/>
                  </a:cubicBezTo>
                  <a:cubicBezTo>
                    <a:pt x="6175037" y="1114033"/>
                    <a:pt x="5956760" y="1084756"/>
                    <a:pt x="5774422" y="1094359"/>
                  </a:cubicBezTo>
                  <a:cubicBezTo>
                    <a:pt x="5592084" y="1103962"/>
                    <a:pt x="5225924" y="1073941"/>
                    <a:pt x="5012960" y="1094359"/>
                  </a:cubicBezTo>
                  <a:cubicBezTo>
                    <a:pt x="4799996" y="1114777"/>
                    <a:pt x="4725641" y="1080733"/>
                    <a:pt x="4568774" y="1094359"/>
                  </a:cubicBezTo>
                  <a:cubicBezTo>
                    <a:pt x="4411907" y="1107985"/>
                    <a:pt x="4190302" y="1077523"/>
                    <a:pt x="3997677" y="1094359"/>
                  </a:cubicBezTo>
                  <a:cubicBezTo>
                    <a:pt x="3805052" y="1111195"/>
                    <a:pt x="3696392" y="1090807"/>
                    <a:pt x="3490035" y="1094359"/>
                  </a:cubicBezTo>
                  <a:cubicBezTo>
                    <a:pt x="3283678" y="1097911"/>
                    <a:pt x="3138799" y="1085020"/>
                    <a:pt x="2792028" y="1094359"/>
                  </a:cubicBezTo>
                  <a:cubicBezTo>
                    <a:pt x="2445257" y="1103698"/>
                    <a:pt x="2244155" y="1092145"/>
                    <a:pt x="2030566" y="1094359"/>
                  </a:cubicBezTo>
                  <a:cubicBezTo>
                    <a:pt x="1816977" y="1096573"/>
                    <a:pt x="1649342" y="1098764"/>
                    <a:pt x="1459469" y="1094359"/>
                  </a:cubicBezTo>
                  <a:cubicBezTo>
                    <a:pt x="1269596" y="1089954"/>
                    <a:pt x="1082413" y="1119720"/>
                    <a:pt x="951828" y="1094359"/>
                  </a:cubicBezTo>
                  <a:cubicBezTo>
                    <a:pt x="821243" y="1068998"/>
                    <a:pt x="343819" y="1124549"/>
                    <a:pt x="0" y="1094359"/>
                  </a:cubicBezTo>
                  <a:cubicBezTo>
                    <a:pt x="-17672" y="867112"/>
                    <a:pt x="396" y="705276"/>
                    <a:pt x="0" y="547180"/>
                  </a:cubicBezTo>
                  <a:cubicBezTo>
                    <a:pt x="-396" y="389084"/>
                    <a:pt x="-27338" y="136546"/>
                    <a:pt x="0" y="0"/>
                  </a:cubicBezTo>
                  <a:close/>
                </a:path>
                <a:path w="6345519" h="1094359" fill="none" extrusionOk="0">
                  <a:moveTo>
                    <a:pt x="-528772" y="0"/>
                  </a:moveTo>
                  <a:cubicBezTo>
                    <a:pt x="-556663" y="169507"/>
                    <a:pt x="-509193" y="425829"/>
                    <a:pt x="-528772" y="558123"/>
                  </a:cubicBezTo>
                  <a:cubicBezTo>
                    <a:pt x="-548351" y="690417"/>
                    <a:pt x="-541345" y="942693"/>
                    <a:pt x="-528772" y="1094359"/>
                  </a:cubicBezTo>
                  <a:cubicBezTo>
                    <a:pt x="-556217" y="810245"/>
                    <a:pt x="-531964" y="722998"/>
                    <a:pt x="-528772" y="525292"/>
                  </a:cubicBezTo>
                  <a:cubicBezTo>
                    <a:pt x="-525580" y="327586"/>
                    <a:pt x="-552371" y="249928"/>
                    <a:pt x="-528772" y="0"/>
                  </a:cubicBezTo>
                  <a:close/>
                </a:path>
                <a:path w="6345519" h="1094359" fill="none" extrusionOk="0">
                  <a:moveTo>
                    <a:pt x="-528772" y="205192"/>
                  </a:moveTo>
                  <a:cubicBezTo>
                    <a:pt x="-831106" y="210950"/>
                    <a:pt x="-961952" y="181862"/>
                    <a:pt x="-1141791" y="207042"/>
                  </a:cubicBezTo>
                  <a:cubicBezTo>
                    <a:pt x="-1321630" y="232222"/>
                    <a:pt x="-1594226" y="191281"/>
                    <a:pt x="-1736420" y="208836"/>
                  </a:cubicBezTo>
                  <a:cubicBezTo>
                    <a:pt x="-1878614" y="226391"/>
                    <a:pt x="-2200667" y="188016"/>
                    <a:pt x="-2367830" y="210741"/>
                  </a:cubicBezTo>
                </a:path>
                <a:path w="6345519" h="1094359" fill="none" stroke="0" extrusionOk="0">
                  <a:moveTo>
                    <a:pt x="-528772" y="0"/>
                  </a:moveTo>
                  <a:cubicBezTo>
                    <a:pt x="-548344" y="243376"/>
                    <a:pt x="-547831" y="396739"/>
                    <a:pt x="-528772" y="547180"/>
                  </a:cubicBezTo>
                  <a:cubicBezTo>
                    <a:pt x="-509713" y="697621"/>
                    <a:pt x="-539908" y="923256"/>
                    <a:pt x="-528772" y="1094359"/>
                  </a:cubicBezTo>
                  <a:cubicBezTo>
                    <a:pt x="-503424" y="849274"/>
                    <a:pt x="-520398" y="650913"/>
                    <a:pt x="-528772" y="525292"/>
                  </a:cubicBezTo>
                  <a:cubicBezTo>
                    <a:pt x="-537146" y="399671"/>
                    <a:pt x="-524235" y="223252"/>
                    <a:pt x="-528772" y="0"/>
                  </a:cubicBezTo>
                  <a:close/>
                </a:path>
                <a:path w="6345519" h="1094359" fill="none" stroke="0" extrusionOk="0">
                  <a:moveTo>
                    <a:pt x="-528772" y="205192"/>
                  </a:moveTo>
                  <a:cubicBezTo>
                    <a:pt x="-746355" y="237710"/>
                    <a:pt x="-1038042" y="236853"/>
                    <a:pt x="-1178572" y="207153"/>
                  </a:cubicBezTo>
                  <a:cubicBezTo>
                    <a:pt x="-1319101" y="177453"/>
                    <a:pt x="-1610413" y="219915"/>
                    <a:pt x="-1754811" y="208891"/>
                  </a:cubicBezTo>
                  <a:cubicBezTo>
                    <a:pt x="-1899209" y="197867"/>
                    <a:pt x="-2071625" y="227938"/>
                    <a:pt x="-2367830" y="210741"/>
                  </a:cubicBezTo>
                </a:path>
              </a:pathLst>
            </a:custGeom>
            <a:solidFill>
              <a:schemeClr val="accent1">
                <a:lumMod val="10000"/>
                <a:lumOff val="90000"/>
              </a:schemeClr>
            </a:solidFill>
            <a:ln w="19050">
              <a:solidFill>
                <a:srgbClr val="0086CF"/>
              </a:solidFill>
              <a:extLst>
                <a:ext uri="{C807C97D-BFC1-408E-A445-0C87EB9F89A2}">
                  <ask:lineSketchStyleProps xmlns:ask="http://schemas.microsoft.com/office/drawing/2018/sketchyshapes" sd="1265150201">
                    <a:prstGeom prst="accentCallout1">
                      <a:avLst>
                        <a:gd name="adj1" fmla="val 18750"/>
                        <a:gd name="adj2" fmla="val -8333"/>
                        <a:gd name="adj3" fmla="val 19257"/>
                        <a:gd name="adj4" fmla="val -37315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r>
                <a:rPr lang="it-IT" altLang="en-US" dirty="0">
                  <a:solidFill>
                    <a:schemeClr val="tx1"/>
                  </a:solidFill>
                  <a:latin typeface="Aptos" panose="020B0004020202020204" pitchFamily="34" charset="0"/>
                  <a:cs typeface="Arial" panose="020B0604020202020204" pitchFamily="34" charset="0"/>
                </a:rPr>
                <a:t>Diploma in Pharmaceutical Sciences </a:t>
              </a:r>
            </a:p>
            <a:p>
              <a:pPr algn="ctr" eaLnBrk="1" hangingPunct="1"/>
              <a:r>
                <a:rPr lang="it-IT" altLang="en-US" dirty="0">
                  <a:solidFill>
                    <a:schemeClr val="tx1"/>
                  </a:solidFill>
                  <a:latin typeface="Aptos" panose="020B0004020202020204" pitchFamily="34" charset="0"/>
                  <a:cs typeface="Arial" panose="020B0604020202020204" pitchFamily="34" charset="0"/>
                </a:rPr>
                <a:t>and </a:t>
              </a:r>
            </a:p>
            <a:p>
              <a:pPr algn="ctr" eaLnBrk="1" hangingPunct="1"/>
              <a:r>
                <a:rPr lang="it-IT" altLang="en-US" dirty="0">
                  <a:solidFill>
                    <a:schemeClr val="tx1"/>
                  </a:solidFill>
                  <a:latin typeface="Aptos" panose="020B0004020202020204" pitchFamily="34" charset="0"/>
                  <a:cs typeface="Arial" panose="020B0604020202020204" pitchFamily="34" charset="0"/>
                </a:rPr>
                <a:t>Diploma in Optometry started</a:t>
              </a:r>
            </a:p>
          </p:txBody>
        </p:sp>
        <p:sp>
          <p:nvSpPr>
            <p:cNvPr id="13" name="Rectangle: Folded Corner 12">
              <a:extLst>
                <a:ext uri="{FF2B5EF4-FFF2-40B4-BE49-F238E27FC236}">
                  <a16:creationId xmlns:a16="http://schemas.microsoft.com/office/drawing/2014/main" id="{590DCE9A-8678-D5C0-A079-C058B249EDB1}"/>
                </a:ext>
              </a:extLst>
            </p:cNvPr>
            <p:cNvSpPr/>
            <p:nvPr/>
          </p:nvSpPr>
          <p:spPr>
            <a:xfrm>
              <a:off x="397268" y="1412241"/>
              <a:ext cx="2420578" cy="764451"/>
            </a:xfrm>
            <a:custGeom>
              <a:avLst/>
              <a:gdLst>
                <a:gd name="csX0" fmla="*/ 0 w 2420578"/>
                <a:gd name="csY0" fmla="*/ 0 h 764451"/>
                <a:gd name="csX1" fmla="*/ 605145 w 2420578"/>
                <a:gd name="csY1" fmla="*/ 0 h 764451"/>
                <a:gd name="csX2" fmla="*/ 1186083 w 2420578"/>
                <a:gd name="csY2" fmla="*/ 0 h 764451"/>
                <a:gd name="csX3" fmla="*/ 1839639 w 2420578"/>
                <a:gd name="csY3" fmla="*/ 0 h 764451"/>
                <a:gd name="csX4" fmla="*/ 2420578 w 2420578"/>
                <a:gd name="csY4" fmla="*/ 0 h 764451"/>
                <a:gd name="csX5" fmla="*/ 2420578 w 2420578"/>
                <a:gd name="csY5" fmla="*/ 637040 h 764451"/>
                <a:gd name="csX6" fmla="*/ 2293167 w 2420578"/>
                <a:gd name="csY6" fmla="*/ 764451 h 764451"/>
                <a:gd name="csX7" fmla="*/ 1765739 w 2420578"/>
                <a:gd name="csY7" fmla="*/ 764451 h 764451"/>
                <a:gd name="csX8" fmla="*/ 1215379 w 2420578"/>
                <a:gd name="csY8" fmla="*/ 764451 h 764451"/>
                <a:gd name="csX9" fmla="*/ 619155 w 2420578"/>
                <a:gd name="csY9" fmla="*/ 764451 h 764451"/>
                <a:gd name="csX10" fmla="*/ 0 w 2420578"/>
                <a:gd name="csY10" fmla="*/ 764451 h 764451"/>
                <a:gd name="csX11" fmla="*/ 0 w 2420578"/>
                <a:gd name="csY11" fmla="*/ 389870 h 764451"/>
                <a:gd name="csX12" fmla="*/ 0 w 2420578"/>
                <a:gd name="csY12" fmla="*/ 0 h 764451"/>
                <a:gd name="csX0" fmla="*/ 2293167 w 2420578"/>
                <a:gd name="csY0" fmla="*/ 764451 h 764451"/>
                <a:gd name="csX1" fmla="*/ 2318649 w 2420578"/>
                <a:gd name="csY1" fmla="*/ 662522 h 764451"/>
                <a:gd name="csX2" fmla="*/ 2420578 w 2420578"/>
                <a:gd name="csY2" fmla="*/ 637040 h 764451"/>
                <a:gd name="csX3" fmla="*/ 2293167 w 2420578"/>
                <a:gd name="csY3" fmla="*/ 764451 h 764451"/>
                <a:gd name="csX0" fmla="*/ 2293167 w 2420578"/>
                <a:gd name="csY0" fmla="*/ 764451 h 764451"/>
                <a:gd name="csX1" fmla="*/ 2318649 w 2420578"/>
                <a:gd name="csY1" fmla="*/ 662522 h 764451"/>
                <a:gd name="csX2" fmla="*/ 2420578 w 2420578"/>
                <a:gd name="csY2" fmla="*/ 637040 h 764451"/>
                <a:gd name="csX3" fmla="*/ 2293167 w 2420578"/>
                <a:gd name="csY3" fmla="*/ 764451 h 764451"/>
                <a:gd name="csX4" fmla="*/ 1696944 w 2420578"/>
                <a:gd name="csY4" fmla="*/ 764451 h 764451"/>
                <a:gd name="csX5" fmla="*/ 1192447 w 2420578"/>
                <a:gd name="csY5" fmla="*/ 764451 h 764451"/>
                <a:gd name="csX6" fmla="*/ 687950 w 2420578"/>
                <a:gd name="csY6" fmla="*/ 764451 h 764451"/>
                <a:gd name="csX7" fmla="*/ 0 w 2420578"/>
                <a:gd name="csY7" fmla="*/ 764451 h 764451"/>
                <a:gd name="csX8" fmla="*/ 0 w 2420578"/>
                <a:gd name="csY8" fmla="*/ 397515 h 764451"/>
                <a:gd name="csX9" fmla="*/ 0 w 2420578"/>
                <a:gd name="csY9" fmla="*/ 0 h 764451"/>
                <a:gd name="csX10" fmla="*/ 532527 w 2420578"/>
                <a:gd name="csY10" fmla="*/ 0 h 764451"/>
                <a:gd name="csX11" fmla="*/ 1089260 w 2420578"/>
                <a:gd name="csY11" fmla="*/ 0 h 764451"/>
                <a:gd name="csX12" fmla="*/ 1670199 w 2420578"/>
                <a:gd name="csY12" fmla="*/ 0 h 764451"/>
                <a:gd name="csX13" fmla="*/ 2420578 w 2420578"/>
                <a:gd name="csY13" fmla="*/ 0 h 764451"/>
                <a:gd name="csX14" fmla="*/ 2420578 w 2420578"/>
                <a:gd name="csY14" fmla="*/ 637040 h 76445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</a:cxnLst>
              <a:rect l="l" t="t" r="r" b="b"/>
              <a:pathLst>
                <a:path w="2420578" h="764451" stroke="0" extrusionOk="0">
                  <a:moveTo>
                    <a:pt x="0" y="0"/>
                  </a:moveTo>
                  <a:cubicBezTo>
                    <a:pt x="251176" y="-2636"/>
                    <a:pt x="422792" y="1678"/>
                    <a:pt x="605145" y="0"/>
                  </a:cubicBezTo>
                  <a:cubicBezTo>
                    <a:pt x="787498" y="-1678"/>
                    <a:pt x="901401" y="-26966"/>
                    <a:pt x="1186083" y="0"/>
                  </a:cubicBezTo>
                  <a:cubicBezTo>
                    <a:pt x="1470765" y="26966"/>
                    <a:pt x="1669048" y="-29300"/>
                    <a:pt x="1839639" y="0"/>
                  </a:cubicBezTo>
                  <a:cubicBezTo>
                    <a:pt x="2010230" y="29300"/>
                    <a:pt x="2240809" y="-14764"/>
                    <a:pt x="2420578" y="0"/>
                  </a:cubicBezTo>
                  <a:cubicBezTo>
                    <a:pt x="2423471" y="287736"/>
                    <a:pt x="2389414" y="333551"/>
                    <a:pt x="2420578" y="637040"/>
                  </a:cubicBezTo>
                  <a:cubicBezTo>
                    <a:pt x="2388217" y="682107"/>
                    <a:pt x="2353973" y="715794"/>
                    <a:pt x="2293167" y="764451"/>
                  </a:cubicBezTo>
                  <a:cubicBezTo>
                    <a:pt x="2055189" y="784225"/>
                    <a:pt x="1989002" y="753557"/>
                    <a:pt x="1765739" y="764451"/>
                  </a:cubicBezTo>
                  <a:cubicBezTo>
                    <a:pt x="1542476" y="775345"/>
                    <a:pt x="1330419" y="748957"/>
                    <a:pt x="1215379" y="764451"/>
                  </a:cubicBezTo>
                  <a:cubicBezTo>
                    <a:pt x="1100339" y="779945"/>
                    <a:pt x="872834" y="774735"/>
                    <a:pt x="619155" y="764451"/>
                  </a:cubicBezTo>
                  <a:cubicBezTo>
                    <a:pt x="365476" y="754167"/>
                    <a:pt x="133099" y="789254"/>
                    <a:pt x="0" y="764451"/>
                  </a:cubicBezTo>
                  <a:cubicBezTo>
                    <a:pt x="8014" y="595554"/>
                    <a:pt x="10685" y="543944"/>
                    <a:pt x="0" y="389870"/>
                  </a:cubicBezTo>
                  <a:cubicBezTo>
                    <a:pt x="-10685" y="235796"/>
                    <a:pt x="-10136" y="142283"/>
                    <a:pt x="0" y="0"/>
                  </a:cubicBezTo>
                  <a:close/>
                </a:path>
                <a:path w="2420578" h="764451" fill="darkenLess" stroke="0" extrusionOk="0">
                  <a:moveTo>
                    <a:pt x="2293167" y="764451"/>
                  </a:moveTo>
                  <a:cubicBezTo>
                    <a:pt x="2297038" y="740678"/>
                    <a:pt x="2303279" y="712811"/>
                    <a:pt x="2318649" y="662522"/>
                  </a:cubicBezTo>
                  <a:cubicBezTo>
                    <a:pt x="2367397" y="650466"/>
                    <a:pt x="2390965" y="639223"/>
                    <a:pt x="2420578" y="637040"/>
                  </a:cubicBezTo>
                  <a:cubicBezTo>
                    <a:pt x="2355142" y="698323"/>
                    <a:pt x="2336193" y="729985"/>
                    <a:pt x="2293167" y="764451"/>
                  </a:cubicBezTo>
                  <a:close/>
                </a:path>
                <a:path w="2420578" h="764451" fill="none" extrusionOk="0">
                  <a:moveTo>
                    <a:pt x="2293167" y="764451"/>
                  </a:moveTo>
                  <a:cubicBezTo>
                    <a:pt x="2301578" y="717475"/>
                    <a:pt x="2314560" y="690518"/>
                    <a:pt x="2318649" y="662522"/>
                  </a:cubicBezTo>
                  <a:cubicBezTo>
                    <a:pt x="2369426" y="651851"/>
                    <a:pt x="2374065" y="649635"/>
                    <a:pt x="2420578" y="637040"/>
                  </a:cubicBezTo>
                  <a:cubicBezTo>
                    <a:pt x="2371036" y="686507"/>
                    <a:pt x="2354374" y="710729"/>
                    <a:pt x="2293167" y="764451"/>
                  </a:cubicBezTo>
                  <a:cubicBezTo>
                    <a:pt x="2088760" y="769676"/>
                    <a:pt x="1926807" y="748543"/>
                    <a:pt x="1696944" y="764451"/>
                  </a:cubicBezTo>
                  <a:cubicBezTo>
                    <a:pt x="1467081" y="780359"/>
                    <a:pt x="1335644" y="762991"/>
                    <a:pt x="1192447" y="764451"/>
                  </a:cubicBezTo>
                  <a:cubicBezTo>
                    <a:pt x="1049250" y="765911"/>
                    <a:pt x="819189" y="759765"/>
                    <a:pt x="687950" y="764451"/>
                  </a:cubicBezTo>
                  <a:cubicBezTo>
                    <a:pt x="556711" y="769137"/>
                    <a:pt x="281792" y="745217"/>
                    <a:pt x="0" y="764451"/>
                  </a:cubicBezTo>
                  <a:cubicBezTo>
                    <a:pt x="485" y="683219"/>
                    <a:pt x="-13402" y="523918"/>
                    <a:pt x="0" y="397515"/>
                  </a:cubicBezTo>
                  <a:cubicBezTo>
                    <a:pt x="13402" y="271112"/>
                    <a:pt x="7989" y="194010"/>
                    <a:pt x="0" y="0"/>
                  </a:cubicBezTo>
                  <a:cubicBezTo>
                    <a:pt x="127171" y="-16722"/>
                    <a:pt x="375193" y="1704"/>
                    <a:pt x="532527" y="0"/>
                  </a:cubicBezTo>
                  <a:cubicBezTo>
                    <a:pt x="689861" y="-1704"/>
                    <a:pt x="830101" y="-14900"/>
                    <a:pt x="1089260" y="0"/>
                  </a:cubicBezTo>
                  <a:cubicBezTo>
                    <a:pt x="1348419" y="14900"/>
                    <a:pt x="1553360" y="10294"/>
                    <a:pt x="1670199" y="0"/>
                  </a:cubicBezTo>
                  <a:cubicBezTo>
                    <a:pt x="1787038" y="-10294"/>
                    <a:pt x="2063640" y="34321"/>
                    <a:pt x="2420578" y="0"/>
                  </a:cubicBezTo>
                  <a:cubicBezTo>
                    <a:pt x="2446847" y="294313"/>
                    <a:pt x="2410306" y="480665"/>
                    <a:pt x="2420578" y="637040"/>
                  </a:cubicBezTo>
                </a:path>
                <a:path w="2420578" h="764451" fill="none" stroke="0" extrusionOk="0">
                  <a:moveTo>
                    <a:pt x="2293167" y="764451"/>
                  </a:moveTo>
                  <a:cubicBezTo>
                    <a:pt x="2304961" y="713554"/>
                    <a:pt x="2306761" y="706279"/>
                    <a:pt x="2318649" y="662522"/>
                  </a:cubicBezTo>
                  <a:cubicBezTo>
                    <a:pt x="2360380" y="651927"/>
                    <a:pt x="2394274" y="646402"/>
                    <a:pt x="2420578" y="637040"/>
                  </a:cubicBezTo>
                  <a:cubicBezTo>
                    <a:pt x="2372384" y="692874"/>
                    <a:pt x="2339048" y="717570"/>
                    <a:pt x="2293167" y="764451"/>
                  </a:cubicBezTo>
                  <a:cubicBezTo>
                    <a:pt x="2084067" y="769081"/>
                    <a:pt x="1996512" y="760062"/>
                    <a:pt x="1719875" y="764451"/>
                  </a:cubicBezTo>
                  <a:cubicBezTo>
                    <a:pt x="1443238" y="768840"/>
                    <a:pt x="1351681" y="781109"/>
                    <a:pt x="1100720" y="764451"/>
                  </a:cubicBezTo>
                  <a:cubicBezTo>
                    <a:pt x="849760" y="747793"/>
                    <a:pt x="778140" y="782572"/>
                    <a:pt x="504497" y="764451"/>
                  </a:cubicBezTo>
                  <a:cubicBezTo>
                    <a:pt x="230854" y="746330"/>
                    <a:pt x="191433" y="763911"/>
                    <a:pt x="0" y="764451"/>
                  </a:cubicBezTo>
                  <a:cubicBezTo>
                    <a:pt x="13871" y="648611"/>
                    <a:pt x="-17285" y="534082"/>
                    <a:pt x="0" y="374581"/>
                  </a:cubicBezTo>
                  <a:cubicBezTo>
                    <a:pt x="17285" y="215080"/>
                    <a:pt x="13814" y="127341"/>
                    <a:pt x="0" y="0"/>
                  </a:cubicBezTo>
                  <a:cubicBezTo>
                    <a:pt x="184039" y="4652"/>
                    <a:pt x="394155" y="-19063"/>
                    <a:pt x="556733" y="0"/>
                  </a:cubicBezTo>
                  <a:cubicBezTo>
                    <a:pt x="719311" y="19063"/>
                    <a:pt x="961742" y="-6148"/>
                    <a:pt x="1161877" y="0"/>
                  </a:cubicBezTo>
                  <a:cubicBezTo>
                    <a:pt x="1362012" y="6148"/>
                    <a:pt x="1497584" y="4219"/>
                    <a:pt x="1742816" y="0"/>
                  </a:cubicBezTo>
                  <a:cubicBezTo>
                    <a:pt x="1988048" y="-4219"/>
                    <a:pt x="2148882" y="-22190"/>
                    <a:pt x="2420578" y="0"/>
                  </a:cubicBezTo>
                  <a:cubicBezTo>
                    <a:pt x="2395075" y="212255"/>
                    <a:pt x="2400039" y="386194"/>
                    <a:pt x="2420578" y="637040"/>
                  </a:cubicBezTo>
                </a:path>
              </a:pathLst>
            </a:custGeom>
            <a:solidFill>
              <a:schemeClr val="bg1"/>
            </a:solidFill>
            <a:ln w="28575">
              <a:solidFill>
                <a:srgbClr val="0086CF"/>
              </a:solidFill>
              <a:extLst>
                <a:ext uri="{C807C97D-BFC1-408E-A445-0C87EB9F89A2}">
                  <ask:lineSketchStyleProps xmlns:ask="http://schemas.microsoft.com/office/drawing/2018/sketchyshapes" sd="3679079160">
                    <a:prstGeom prst="foldedCorner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dirty="0">
                  <a:solidFill>
                    <a:schemeClr val="tx1"/>
                  </a:solidFill>
                  <a:latin typeface="Stencil" panose="040409050D0802020404" pitchFamily="82" charset="0"/>
                </a:rPr>
                <a:t>2023</a:t>
              </a:r>
              <a:endParaRPr lang="en-US" sz="1800" dirty="0">
                <a:solidFill>
                  <a:schemeClr val="tx1"/>
                </a:solidFill>
                <a:latin typeface="Stencil" panose="040409050D0802020404" pitchFamily="82" charset="0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CD68B0F4-6A3B-51C8-523A-AD58BF7FFD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 rot="21391240">
            <a:off x="4061472" y="2099252"/>
            <a:ext cx="7802879" cy="29260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0204593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5DFBBB-3420-28A1-F8FE-C5654EB440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927" y="461785"/>
            <a:ext cx="10574700" cy="553125"/>
          </a:xfrm>
        </p:spPr>
        <p:txBody>
          <a:bodyPr/>
          <a:lstStyle/>
          <a:p>
            <a:r>
              <a:rPr lang="en-US" sz="4000" dirty="0"/>
              <a:t>Vision and Mision Statements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39A1A8-4F35-6773-82E1-8F59D301EB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6194" y="1704887"/>
            <a:ext cx="5029199" cy="2751745"/>
          </a:xfrm>
          <a:prstGeom prst="round2Diag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marL="0" indent="0">
              <a:buNone/>
            </a:pPr>
            <a:r>
              <a:rPr lang="en-US" sz="2800" b="1" dirty="0">
                <a:latin typeface="Aptos" panose="020B0004020202020204" pitchFamily="34" charset="0"/>
              </a:rPr>
              <a:t>Vision:</a:t>
            </a:r>
          </a:p>
          <a:p>
            <a:pPr marL="0" indent="0">
              <a:buNone/>
            </a:pPr>
            <a:r>
              <a:rPr lang="en-US" sz="2400" i="1" dirty="0">
                <a:latin typeface="Aptos" panose="020B0004020202020204" pitchFamily="34" charset="0"/>
              </a:rPr>
              <a:t>To become a centre of excellence in innovative health training and health system strengthening at national and international levels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2387984-71B6-3FB2-B794-0F326C057DED}"/>
              </a:ext>
            </a:extLst>
          </p:cNvPr>
          <p:cNvSpPr txBox="1">
            <a:spLocks/>
          </p:cNvSpPr>
          <p:nvPr/>
        </p:nvSpPr>
        <p:spPr bwMode="gray">
          <a:xfrm>
            <a:off x="5947873" y="3450265"/>
            <a:ext cx="5979207" cy="2792437"/>
          </a:xfrm>
          <a:prstGeom prst="round2Diag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33363" indent="-233363" algn="l" rtl="0" eaLnBrk="0" fontAlgn="base" hangingPunct="0">
              <a:lnSpc>
                <a:spcPct val="95000"/>
              </a:lnSpc>
              <a:spcBef>
                <a:spcPct val="75000"/>
              </a:spcBef>
              <a:spcAft>
                <a:spcPct val="0"/>
              </a:spcAft>
              <a:buClr>
                <a:srgbClr val="002060"/>
              </a:buClr>
              <a:buSzPct val="110000"/>
              <a:buFont typeface="Wingdings" panose="05000000000000000000" pitchFamily="2" charset="2"/>
              <a:buChar char="§"/>
              <a:defRPr sz="240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1pPr>
            <a:lvl2pPr marL="398463" indent="-163513" algn="l" rtl="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rgbClr val="0070C0"/>
              </a:buClr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2pPr>
            <a:lvl3pPr marL="577850" indent="-177800" algn="l" rtl="0" eaLnBrk="0" fontAlgn="base" hangingPunct="0">
              <a:lnSpc>
                <a:spcPct val="95000"/>
              </a:lnSpc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-"/>
              <a:defRPr sz="240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3pPr>
            <a:lvl4pPr marL="752475" indent="-173038" algn="l" rtl="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4pPr>
            <a:lvl5pPr marL="917575" indent="-163513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5pPr>
            <a:lvl6pPr marL="1374775" indent="-16351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1831975" indent="-16351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2289175" indent="-16351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2746375" indent="-16351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2800" b="1" kern="0" dirty="0">
                <a:solidFill>
                  <a:schemeClr val="bg1"/>
                </a:solidFill>
                <a:latin typeface="Aptos" panose="020B0004020202020204" pitchFamily="34" charset="0"/>
              </a:rPr>
              <a:t>Mission:</a:t>
            </a:r>
          </a:p>
          <a:p>
            <a:pPr marL="0" indent="0">
              <a:buNone/>
            </a:pPr>
            <a:r>
              <a:rPr lang="en-US" sz="2400" i="1" kern="0" dirty="0">
                <a:solidFill>
                  <a:schemeClr val="bg1"/>
                </a:solidFill>
                <a:latin typeface="Aptos" panose="020B0004020202020204" pitchFamily="34" charset="0"/>
              </a:rPr>
              <a:t>To offer quality health training programs and consultancy services, conduct health research and to manage projects addressing the needs of front-line health services and health workers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D61C53-BD41-928D-EAC9-0C38243710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2" t="16137" r="54514" b="30903"/>
          <a:stretch>
            <a:fillRect/>
          </a:stretch>
        </p:blipFill>
        <p:spPr>
          <a:xfrm>
            <a:off x="948584" y="4125350"/>
            <a:ext cx="1820255" cy="15917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B85802B-143A-EF55-5E79-2B1AAAAB92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4799" r="4420" b="30280"/>
          <a:stretch>
            <a:fillRect/>
          </a:stretch>
        </p:blipFill>
        <p:spPr>
          <a:xfrm>
            <a:off x="9188188" y="1903674"/>
            <a:ext cx="2345787" cy="1884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54699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573841-0D2A-DC96-C1BF-B15173196E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5CD8024-6543-4B97-04CB-333F71D21D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8609" y="1489570"/>
            <a:ext cx="5054562" cy="2967062"/>
          </a:xfrm>
        </p:spPr>
        <p:txBody>
          <a:bodyPr/>
          <a:lstStyle/>
          <a:p>
            <a:pPr marL="230188" indent="-230188"/>
            <a:r>
              <a:rPr lang="en-US" b="1" dirty="0">
                <a:latin typeface="Aptos" panose="020B0004020202020204" pitchFamily="34" charset="0"/>
              </a:rPr>
              <a:t>Academic (24):</a:t>
            </a:r>
          </a:p>
          <a:p>
            <a:pPr marL="512763" lvl="1" indent="-277813"/>
            <a:r>
              <a:rPr lang="en-US" sz="2400" dirty="0">
                <a:latin typeface="Aptos" panose="020B0004020202020204" pitchFamily="34" charset="0"/>
              </a:rPr>
              <a:t>Clinical medicine (10)</a:t>
            </a:r>
          </a:p>
          <a:p>
            <a:pPr marL="512763" lvl="1" indent="-277813"/>
            <a:r>
              <a:rPr lang="en-US" sz="2400" dirty="0">
                <a:latin typeface="Aptos" panose="020B0004020202020204" pitchFamily="34" charset="0"/>
              </a:rPr>
              <a:t>Pharmaceutical sciences (8) </a:t>
            </a:r>
          </a:p>
          <a:p>
            <a:pPr marL="512763" lvl="1" indent="-277813"/>
            <a:r>
              <a:rPr lang="en-US" sz="2400" dirty="0">
                <a:latin typeface="Aptos" panose="020B0004020202020204" pitchFamily="34" charset="0"/>
              </a:rPr>
              <a:t>Eye health (4) </a:t>
            </a:r>
          </a:p>
          <a:p>
            <a:pPr marL="512763" lvl="1" indent="-277813"/>
            <a:r>
              <a:rPr lang="en-US" sz="2400" dirty="0">
                <a:latin typeface="Aptos" panose="020B0004020202020204" pitchFamily="34" charset="0"/>
              </a:rPr>
              <a:t>Nursing and midwifery (1)</a:t>
            </a:r>
          </a:p>
          <a:p>
            <a:pPr marL="512763" lvl="1" indent="-277813"/>
            <a:r>
              <a:rPr lang="en-US" sz="2400" dirty="0">
                <a:latin typeface="Aptos" panose="020B0004020202020204" pitchFamily="34" charset="0"/>
              </a:rPr>
              <a:t>Public health (1) </a:t>
            </a:r>
          </a:p>
          <a:p>
            <a:pPr lvl="2"/>
            <a:endParaRPr lang="en-US" dirty="0">
              <a:latin typeface="Aptos" panose="020B00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5B426CD-16B3-18AE-A034-F551431FA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677" y="312407"/>
            <a:ext cx="10193660" cy="553125"/>
          </a:xfrm>
        </p:spPr>
        <p:txBody>
          <a:bodyPr/>
          <a:lstStyle/>
          <a:p>
            <a:r>
              <a:rPr lang="en-US" sz="4000" dirty="0"/>
              <a:t>Expertise</a:t>
            </a: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DF532266-66F1-85A9-3716-B409EA4B3DDC}"/>
              </a:ext>
            </a:extLst>
          </p:cNvPr>
          <p:cNvSpPr txBox="1">
            <a:spLocks/>
          </p:cNvSpPr>
          <p:nvPr/>
        </p:nvSpPr>
        <p:spPr bwMode="gray">
          <a:xfrm>
            <a:off x="7067372" y="1489570"/>
            <a:ext cx="4958725" cy="2412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33363" indent="-233363" algn="l" rtl="0" eaLnBrk="0" fontAlgn="base" hangingPunct="0">
              <a:lnSpc>
                <a:spcPct val="95000"/>
              </a:lnSpc>
              <a:spcBef>
                <a:spcPct val="75000"/>
              </a:spcBef>
              <a:spcAft>
                <a:spcPct val="0"/>
              </a:spcAft>
              <a:buClr>
                <a:srgbClr val="002060"/>
              </a:buClr>
              <a:buSzPct val="110000"/>
              <a:buFont typeface="Wingdings" panose="05000000000000000000" pitchFamily="2" charset="2"/>
              <a:buChar char="§"/>
              <a:defRPr sz="240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1pPr>
            <a:lvl2pPr marL="398463" indent="-163513" algn="l" rtl="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rgbClr val="0070C0"/>
              </a:buClr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2pPr>
            <a:lvl3pPr marL="577850" indent="-177800" algn="l" rtl="0" eaLnBrk="0" fontAlgn="base" hangingPunct="0">
              <a:lnSpc>
                <a:spcPct val="95000"/>
              </a:lnSpc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-"/>
              <a:defRPr sz="240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3pPr>
            <a:lvl4pPr marL="752475" indent="-173038" algn="l" rtl="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4pPr>
            <a:lvl5pPr marL="917575" indent="-163513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5pPr>
            <a:lvl6pPr marL="1374775" indent="-16351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1831975" indent="-16351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2289175" indent="-16351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2746375" indent="-16351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341313" indent="-341313"/>
            <a:r>
              <a:rPr lang="en-US" b="1" kern="0" dirty="0">
                <a:latin typeface="Aptos" panose="020B0004020202020204" pitchFamily="34" charset="0"/>
              </a:rPr>
              <a:t>Support (17):</a:t>
            </a:r>
          </a:p>
          <a:p>
            <a:pPr marL="628650" lvl="1" indent="-277813"/>
            <a:r>
              <a:rPr lang="en-US" sz="2400" kern="0" dirty="0">
                <a:latin typeface="Aptos" panose="020B0004020202020204" pitchFamily="34" charset="0"/>
              </a:rPr>
              <a:t>5 tutors = ICT (2), information studies (1), finance and accountancy (2)</a:t>
            </a:r>
          </a:p>
          <a:p>
            <a:pPr marL="628650" lvl="1" indent="-277813"/>
            <a:r>
              <a:rPr lang="en-US" sz="2400" kern="0" dirty="0">
                <a:latin typeface="Aptos" panose="020B0004020202020204" pitchFamily="34" charset="0"/>
              </a:rPr>
              <a:t>12 = others 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784B95D7-B61C-B12C-36DC-07E9F112F311}"/>
              </a:ext>
            </a:extLst>
          </p:cNvPr>
          <p:cNvSpPr txBox="1">
            <a:spLocks/>
          </p:cNvSpPr>
          <p:nvPr/>
        </p:nvSpPr>
        <p:spPr bwMode="gray">
          <a:xfrm>
            <a:off x="572569" y="4526038"/>
            <a:ext cx="11046862" cy="1814941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33363" indent="-233363" algn="l" rtl="0" eaLnBrk="0" fontAlgn="base" hangingPunct="0">
              <a:lnSpc>
                <a:spcPct val="95000"/>
              </a:lnSpc>
              <a:spcBef>
                <a:spcPct val="75000"/>
              </a:spcBef>
              <a:spcAft>
                <a:spcPct val="0"/>
              </a:spcAft>
              <a:buClr>
                <a:srgbClr val="002060"/>
              </a:buClr>
              <a:buSzPct val="110000"/>
              <a:buFont typeface="Wingdings" panose="05000000000000000000" pitchFamily="2" charset="2"/>
              <a:buChar char="§"/>
              <a:defRPr sz="240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1pPr>
            <a:lvl2pPr marL="398463" indent="-163513" algn="l" rtl="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rgbClr val="0070C0"/>
              </a:buClr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2pPr>
            <a:lvl3pPr marL="577850" indent="-177800" algn="l" rtl="0" eaLnBrk="0" fontAlgn="base" hangingPunct="0">
              <a:lnSpc>
                <a:spcPct val="95000"/>
              </a:lnSpc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-"/>
              <a:defRPr sz="240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3pPr>
            <a:lvl4pPr marL="752475" indent="-173038" algn="l" rtl="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4pPr>
            <a:lvl5pPr marL="917575" indent="-163513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5pPr>
            <a:lvl6pPr marL="1374775" indent="-16351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1831975" indent="-16351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2289175" indent="-16351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2746375" indent="-16351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341313" indent="-341313">
              <a:spcBef>
                <a:spcPts val="800"/>
              </a:spcBef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200" kern="0" dirty="0">
                <a:solidFill>
                  <a:schemeClr val="bg1"/>
                </a:solidFill>
                <a:latin typeface="Aptos" panose="020B0004020202020204" pitchFamily="34" charset="0"/>
              </a:rPr>
              <a:t>Training of health care workers (2025-26 academic year = 406 students)</a:t>
            </a:r>
          </a:p>
          <a:p>
            <a:pPr marL="341313" indent="-341313">
              <a:spcBef>
                <a:spcPts val="800"/>
              </a:spcBef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200" kern="0" dirty="0">
                <a:solidFill>
                  <a:schemeClr val="bg1"/>
                </a:solidFill>
                <a:latin typeface="Aptos" panose="020B0004020202020204" pitchFamily="34" charset="0"/>
              </a:rPr>
              <a:t>Curricula reviews and development</a:t>
            </a:r>
          </a:p>
          <a:p>
            <a:pPr marL="341313" indent="-341313">
              <a:spcBef>
                <a:spcPts val="800"/>
              </a:spcBef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200" kern="0" dirty="0">
                <a:solidFill>
                  <a:schemeClr val="bg1"/>
                </a:solidFill>
                <a:latin typeface="Aptos" panose="020B0004020202020204" pitchFamily="34" charset="0"/>
              </a:rPr>
              <a:t>National eLearning Platform </a:t>
            </a:r>
          </a:p>
          <a:p>
            <a:pPr marL="341313" indent="-341313">
              <a:spcBef>
                <a:spcPts val="800"/>
              </a:spcBef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200" kern="0" dirty="0">
                <a:solidFill>
                  <a:schemeClr val="bg1"/>
                </a:solidFill>
                <a:latin typeface="Aptos" panose="020B0004020202020204" pitchFamily="34" charset="0"/>
              </a:rPr>
              <a:t>Research projects (Familia </a:t>
            </a:r>
            <a:r>
              <a:rPr lang="en-US" sz="2200" kern="0" dirty="0" err="1">
                <a:solidFill>
                  <a:schemeClr val="bg1"/>
                </a:solidFill>
                <a:latin typeface="Aptos" panose="020B0004020202020204" pitchFamily="34" charset="0"/>
              </a:rPr>
              <a:t>Nawiri</a:t>
            </a:r>
            <a:r>
              <a:rPr lang="en-US" sz="2200" kern="0" dirty="0">
                <a:solidFill>
                  <a:schemeClr val="bg1"/>
                </a:solidFill>
                <a:latin typeface="Aptos" panose="020B0004020202020204" pitchFamily="34" charset="0"/>
              </a:rPr>
              <a:t>, AMPS, MHC, CBC, ASDIT, RUM, ICATT, TB-PCT etc)</a:t>
            </a:r>
          </a:p>
        </p:txBody>
      </p:sp>
      <p:sp>
        <p:nvSpPr>
          <p:cNvPr id="5" name="Flowchart: Data 4">
            <a:extLst>
              <a:ext uri="{FF2B5EF4-FFF2-40B4-BE49-F238E27FC236}">
                <a16:creationId xmlns:a16="http://schemas.microsoft.com/office/drawing/2014/main" id="{15499121-2056-6C6F-E019-92000AD5EEE7}"/>
              </a:ext>
            </a:extLst>
          </p:cNvPr>
          <p:cNvSpPr/>
          <p:nvPr/>
        </p:nvSpPr>
        <p:spPr>
          <a:xfrm>
            <a:off x="4944175" y="2029433"/>
            <a:ext cx="1790900" cy="1430808"/>
          </a:xfrm>
          <a:prstGeom prst="flowChartInputOutpu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ptos" panose="020B0004020202020204" pitchFamily="34" charset="0"/>
              </a:rPr>
              <a:t>41 Staff</a:t>
            </a:r>
          </a:p>
        </p:txBody>
      </p:sp>
    </p:spTree>
    <p:extLst>
      <p:ext uri="{BB962C8B-B14F-4D97-AF65-F5344CB8AC3E}">
        <p14:creationId xmlns:p14="http://schemas.microsoft.com/office/powerpoint/2010/main" val="252493167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7FA879-5CA2-0A81-A20C-5A1B12B2CE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B38FD74-894A-2B09-AF7B-08BE6FF13E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549" y="1539594"/>
            <a:ext cx="4481025" cy="4896739"/>
          </a:xfrm>
        </p:spPr>
        <p:txBody>
          <a:bodyPr/>
          <a:lstStyle/>
          <a:p>
            <a:pPr marL="341313" indent="-341313"/>
            <a:r>
              <a:rPr lang="en-US" sz="2600" b="1" dirty="0">
                <a:latin typeface="Aptos" panose="020B0004020202020204" pitchFamily="34" charset="0"/>
              </a:rPr>
              <a:t>Co-establishment and governance of Ifakara hub </a:t>
            </a:r>
          </a:p>
          <a:p>
            <a:pPr marL="341313" indent="-341313"/>
            <a:r>
              <a:rPr lang="en-US" sz="2600" b="1" dirty="0">
                <a:latin typeface="Aptos" panose="020B0004020202020204" pitchFamily="34" charset="0"/>
              </a:rPr>
              <a:t>Training and capacity building:</a:t>
            </a:r>
          </a:p>
          <a:p>
            <a:pPr marL="573088" lvl="1" indent="-222250"/>
            <a:r>
              <a:rPr lang="en-US" sz="2400" dirty="0">
                <a:latin typeface="Aptos" panose="020B0004020202020204" pitchFamily="34" charset="0"/>
              </a:rPr>
              <a:t>Co-develop training modules</a:t>
            </a:r>
          </a:p>
          <a:p>
            <a:pPr marL="573088" lvl="1" indent="-222250"/>
            <a:r>
              <a:rPr lang="en-US" sz="2400" dirty="0">
                <a:latin typeface="Aptos" panose="020B0004020202020204" pitchFamily="34" charset="0"/>
              </a:rPr>
              <a:t>Co-deliver CPD courses in blended mode </a:t>
            </a:r>
          </a:p>
          <a:p>
            <a:pPr marL="573088" lvl="1" indent="-222250"/>
            <a:r>
              <a:rPr lang="en-US" sz="2400" dirty="0">
                <a:latin typeface="Aptos" panose="020B0004020202020204" pitchFamily="34" charset="0"/>
              </a:rPr>
              <a:t>Participate in academic and administrative staff training workshops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3C4D70C-F36B-3D86-72D6-2AD5106ADB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BRIDGE Project: Roles and Expectations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9E042603-790E-BF06-B2D8-C84679AEC612}"/>
              </a:ext>
            </a:extLst>
          </p:cNvPr>
          <p:cNvSpPr txBox="1">
            <a:spLocks/>
          </p:cNvSpPr>
          <p:nvPr/>
        </p:nvSpPr>
        <p:spPr bwMode="gray">
          <a:xfrm>
            <a:off x="8541521" y="1539594"/>
            <a:ext cx="3415409" cy="4277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33363" indent="-233363" algn="l" rtl="0" eaLnBrk="0" fontAlgn="base" hangingPunct="0">
              <a:lnSpc>
                <a:spcPct val="95000"/>
              </a:lnSpc>
              <a:spcBef>
                <a:spcPct val="75000"/>
              </a:spcBef>
              <a:spcAft>
                <a:spcPct val="0"/>
              </a:spcAft>
              <a:buClr>
                <a:srgbClr val="002060"/>
              </a:buClr>
              <a:buSzPct val="110000"/>
              <a:buFont typeface="Wingdings" panose="05000000000000000000" pitchFamily="2" charset="2"/>
              <a:buChar char="§"/>
              <a:defRPr sz="240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1pPr>
            <a:lvl2pPr marL="398463" indent="-163513" algn="l" rtl="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rgbClr val="0070C0"/>
              </a:buClr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2pPr>
            <a:lvl3pPr marL="577850" indent="-177800" algn="l" rtl="0" eaLnBrk="0" fontAlgn="base" hangingPunct="0">
              <a:lnSpc>
                <a:spcPct val="95000"/>
              </a:lnSpc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-"/>
              <a:defRPr sz="240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3pPr>
            <a:lvl4pPr marL="752475" indent="-173038" algn="l" rtl="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4pPr>
            <a:lvl5pPr marL="917575" indent="-163513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5pPr>
            <a:lvl6pPr marL="1374775" indent="-16351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1831975" indent="-16351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2289175" indent="-16351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2746375" indent="-16351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285750" indent="-285750"/>
            <a:r>
              <a:rPr lang="en-US" sz="2600" b="1" kern="0" dirty="0">
                <a:latin typeface="Aptos" panose="020B0004020202020204" pitchFamily="34" charset="0"/>
              </a:rPr>
              <a:t>Project management and governance:</a:t>
            </a:r>
          </a:p>
          <a:p>
            <a:pPr marL="512763" lvl="1" indent="-222250"/>
            <a:r>
              <a:rPr lang="en-US" sz="2400" kern="0" dirty="0">
                <a:latin typeface="Aptos" panose="020B0004020202020204" pitchFamily="34" charset="0"/>
              </a:rPr>
              <a:t>Management Board</a:t>
            </a:r>
          </a:p>
          <a:p>
            <a:pPr marL="512763" lvl="1" indent="-222250"/>
            <a:r>
              <a:rPr lang="en-US" sz="2400" kern="0" dirty="0">
                <a:latin typeface="Aptos" panose="020B0004020202020204" pitchFamily="34" charset="0"/>
              </a:rPr>
              <a:t>Quality Assurance Team</a:t>
            </a:r>
          </a:p>
          <a:p>
            <a:pPr marL="512763" lvl="1" indent="-222250"/>
            <a:r>
              <a:rPr lang="en-US" sz="2400" kern="0" dirty="0">
                <a:latin typeface="Aptos" panose="020B0004020202020204" pitchFamily="34" charset="0"/>
              </a:rPr>
              <a:t>Work Package implementation</a:t>
            </a:r>
          </a:p>
          <a:p>
            <a:pPr marL="512763" lvl="1" indent="-222250"/>
            <a:r>
              <a:rPr lang="en-US" sz="2400" kern="0" dirty="0">
                <a:latin typeface="Aptos" panose="020B0004020202020204" pitchFamily="34" charset="0"/>
              </a:rPr>
              <a:t>Reporting and monitoring</a:t>
            </a: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8AD7C855-7C1E-6265-B366-458C6E2F06D5}"/>
              </a:ext>
            </a:extLst>
          </p:cNvPr>
          <p:cNvSpPr txBox="1">
            <a:spLocks/>
          </p:cNvSpPr>
          <p:nvPr/>
        </p:nvSpPr>
        <p:spPr bwMode="gray">
          <a:xfrm>
            <a:off x="4761521" y="1539594"/>
            <a:ext cx="3602053" cy="4647561"/>
          </a:xfrm>
          <a:prstGeom prst="rect">
            <a:avLst/>
          </a:prstGeom>
          <a:solidFill>
            <a:schemeClr val="accent1">
              <a:lumMod val="10000"/>
              <a:lumOff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33363" indent="-233363" algn="l" rtl="0" eaLnBrk="0" fontAlgn="base" hangingPunct="0">
              <a:lnSpc>
                <a:spcPct val="95000"/>
              </a:lnSpc>
              <a:spcBef>
                <a:spcPct val="75000"/>
              </a:spcBef>
              <a:spcAft>
                <a:spcPct val="0"/>
              </a:spcAft>
              <a:buClr>
                <a:srgbClr val="002060"/>
              </a:buClr>
              <a:buSzPct val="110000"/>
              <a:buFont typeface="Wingdings" panose="05000000000000000000" pitchFamily="2" charset="2"/>
              <a:buChar char="§"/>
              <a:defRPr sz="240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1pPr>
            <a:lvl2pPr marL="398463" indent="-163513" algn="l" rtl="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rgbClr val="0070C0"/>
              </a:buClr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2pPr>
            <a:lvl3pPr marL="577850" indent="-177800" algn="l" rtl="0" eaLnBrk="0" fontAlgn="base" hangingPunct="0">
              <a:lnSpc>
                <a:spcPct val="95000"/>
              </a:lnSpc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-"/>
              <a:defRPr sz="240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3pPr>
            <a:lvl4pPr marL="752475" indent="-173038" algn="l" rtl="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4pPr>
            <a:lvl5pPr marL="917575" indent="-163513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5pPr>
            <a:lvl6pPr marL="1374775" indent="-16351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1831975" indent="-16351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2289175" indent="-16351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2746375" indent="-16351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341313" indent="-341313"/>
            <a:r>
              <a:rPr lang="en-US" sz="2600" b="1" kern="0" dirty="0">
                <a:latin typeface="Aptos" panose="020B0004020202020204" pitchFamily="34" charset="0"/>
              </a:rPr>
              <a:t>Digital learning and MOOC development:</a:t>
            </a:r>
          </a:p>
          <a:p>
            <a:pPr marL="687388" lvl="1" indent="-277813"/>
            <a:r>
              <a:rPr lang="en-US" sz="2400" kern="0" dirty="0">
                <a:latin typeface="Aptos" panose="020B0004020202020204" pitchFamily="34" charset="0"/>
              </a:rPr>
              <a:t>Co-develop MOOC platform</a:t>
            </a:r>
          </a:p>
          <a:p>
            <a:pPr marL="687388" lvl="1" indent="-277813"/>
            <a:r>
              <a:rPr lang="en-US" sz="2400" kern="0" dirty="0">
                <a:latin typeface="Aptos" panose="020B0004020202020204" pitchFamily="34" charset="0"/>
              </a:rPr>
              <a:t>Co-manage the digital learning infrastructure</a:t>
            </a:r>
          </a:p>
          <a:p>
            <a:pPr marL="687388" lvl="1" indent="-277813"/>
            <a:r>
              <a:rPr lang="en-US" sz="2400" kern="0" dirty="0">
                <a:latin typeface="Aptos" panose="020B0004020202020204" pitchFamily="34" charset="0"/>
              </a:rPr>
              <a:t>Integrate learning management systems</a:t>
            </a:r>
          </a:p>
          <a:p>
            <a:endParaRPr lang="en-US" kern="0" dirty="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188904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 build="allAtOnce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B378F4-7B06-48D4-94F1-332780C0D8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3986" y="2738438"/>
            <a:ext cx="6450446" cy="1143000"/>
          </a:xfrm>
        </p:spPr>
        <p:txBody>
          <a:bodyPr/>
          <a:lstStyle/>
          <a:p>
            <a:pPr algn="ctr"/>
            <a:r>
              <a:rPr lang="en-US" sz="7200" b="1" dirty="0">
                <a:solidFill>
                  <a:schemeClr val="tx1"/>
                </a:solidFill>
                <a:latin typeface="Century Gothic" panose="020B0502020202020204" pitchFamily="34" charset="0"/>
              </a:rPr>
              <a:t>Asante Sana!</a:t>
            </a:r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945D6B10-9511-415F-A587-A5B48A81C0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0398" y="2296721"/>
            <a:ext cx="2264554" cy="2264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422262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MMPROD_NEXTUNIQUEID" val="10009"/>
  <p:tag name="ARTICULATE_SLIDE_COUNT" val="18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 - &amp;quot;TTCIH Background  &amp;quot;&quot;/&gt;&lt;property id=&quot;20307&quot; value=&quot;256&quot;/&gt;&lt;/object&gt;&lt;object type=&quot;3&quot; unique_id=&quot;10004&quot;&gt;&lt;property id=&quot;20148&quot; value=&quot;5&quot;/&gt;&lt;property id=&quot;20300&quot; value=&quot;Slide 2 - &amp;quot;The TTCIH: &amp;gt; 50 yrs of Existence + HRH Commitments &amp;quot;&quot;/&gt;&lt;property id=&quot;20307&quot; value=&quot;270&quot;/&gt;&lt;/object&gt;&lt;object type=&quot;3&quot; unique_id=&quot;10005&quot;&gt;&lt;property id=&quot;20148&quot; value=&quot;5&quot;/&gt;&lt;property id=&quot;20300&quot; value=&quot;Slide 3&quot;/&gt;&lt;property id=&quot;20307&quot; value=&quot;268&quot;/&gt;&lt;/object&gt;&lt;object type=&quot;3&quot; unique_id=&quot;10006&quot;&gt;&lt;property id=&quot;20148&quot; value=&quot;5&quot;/&gt;&lt;property id=&quot;20300&quot; value=&quot;Slide 4&quot;/&gt;&lt;property id=&quot;20307&quot; value=&quot;269&quot;/&gt;&lt;/object&gt;&lt;object type=&quot;3&quot; unique_id=&quot;10009&quot;&gt;&lt;property id=&quot;20148&quot; value=&quot;5&quot;/&gt;&lt;property id=&quot;20300&quot; value=&quot;Slide 5&quot;/&gt;&lt;property id=&quot;20307&quot; value=&quot;276&quot;/&gt;&lt;/object&gt;&lt;object type=&quot;3&quot; unique_id=&quot;10464&quot;&gt;&lt;property id=&quot;20148&quot; value=&quot;5&quot;/&gt;&lt;property id=&quot;20300&quot; value=&quot;Slide 6 - &amp;quot;HRH Challenges&amp;quot;&quot;/&gt;&lt;property id=&quot;20307&quot; value=&quot;277&quot;/&gt;&lt;/object&gt;&lt;object type=&quot;3&quot; unique_id=&quot;10465&quot;&gt;&lt;property id=&quot;20148&quot; value=&quot;5&quot;/&gt;&lt;property id=&quot;20300&quot; value=&quot;Slide 7 - &amp;quot;TTCIH Strategies to Solving HRH Challenges&amp;quot;&quot;/&gt;&lt;property id=&quot;20307&quot; value=&quot;278&quot;/&gt;&lt;/object&gt;&lt;object type=&quot;3&quot; unique_id=&quot;10466&quot;&gt;&lt;property id=&quot;20148&quot; value=&quot;5&quot;/&gt;&lt;property id=&quot;20300&quot; value=&quot;Slide 8 - &amp;quot;Strategic Objectives for 2014-2018 Period  &amp;quot;&quot;/&gt;&lt;property id=&quot;20307&quot; value=&quot;279&quot;/&gt;&lt;/object&gt;&lt;object type=&quot;3&quot; unique_id=&quot;10467&quot;&gt;&lt;property id=&quot;20148&quot; value=&quot;5&quot;/&gt;&lt;property id=&quot;20300&quot; value=&quot;Slide 9 - &amp;quot;AMO Training Intakes and Outputs&amp;quot;&quot;/&gt;&lt;property id=&quot;20307&quot; value=&quot;280&quot;/&gt;&lt;/object&gt;&lt;object type=&quot;3&quot; unique_id=&quot;10468&quot;&gt;&lt;property id=&quot;20148&quot; value=&quot;5&quot;/&gt;&lt;property id=&quot;20300&quot; value=&quot;Slide 10 - &amp;quot;Strategic Objectives cont’d &amp;quot;&quot;/&gt;&lt;property id=&quot;20307&quot; value=&quot;281&quot;/&gt;&lt;/object&gt;&lt;object type=&quot;3&quot; unique_id=&quot;10469&quot;&gt;&lt;property id=&quot;20148&quot; value=&quot;5&quot;/&gt;&lt;property id=&quot;20300&quot; value=&quot;Slide 11 - &amp;quot;Performance in Thematic Areas 2010 – Oct 2014&amp;quot;&quot;/&gt;&lt;property id=&quot;20307&quot; value=&quot;282&quot;/&gt;&lt;/object&gt;&lt;object type=&quot;3&quot; unique_id=&quot;10471&quot;&gt;&lt;property id=&quot;20148&quot; value=&quot;5&quot;/&gt;&lt;property id=&quot;20300&quot; value=&quot;Slide 12 - &amp;quot;Long Term Programs&amp;quot;&quot;/&gt;&lt;property id=&quot;20307&quot; value=&quot;290&quot;/&gt;&lt;/object&gt;&lt;object type=&quot;3&quot; unique_id=&quot;10472&quot;&gt;&lt;property id=&quot;20148&quot; value=&quot;5&quot;/&gt;&lt;property id=&quot;20300&quot; value=&quot;Slide 13 - &amp;quot;Short Courses&amp;quot;&quot;/&gt;&lt;property id=&quot;20307&quot; value=&quot;291&quot;/&gt;&lt;/object&gt;&lt;object type=&quot;3&quot; unique_id=&quot;10475&quot;&gt;&lt;property id=&quot;20148&quot; value=&quot;5&quot;/&gt;&lt;property id=&quot;20300&quot; value=&quot;Slide 16 - &amp;quot; WHERE ARE WE&amp;quot;&quot;/&gt;&lt;property id=&quot;20307&quot; value=&quot;287&quot;/&gt;&lt;/object&gt;&lt;object type=&quot;3&quot; unique_id=&quot;10476&quot;&gt;&lt;property id=&quot;20148&quot; value=&quot;5&quot;/&gt;&lt;property id=&quot;20300&quot; value=&quot;Slide 18 - &amp;quot;Thank you !&amp;quot;&quot;/&gt;&lt;property id=&quot;20307&quot; value=&quot;288&quot;/&gt;&lt;/object&gt;&lt;object type=&quot;3&quot; unique_id=&quot;10555&quot;&gt;&lt;property id=&quot;20148&quot; value=&quot;5&quot;/&gt;&lt;property id=&quot;20300&quot; value=&quot;Slide 14 - &amp;quot;eLearning and Information Resource Centre&amp;quot;&quot;/&gt;&lt;property id=&quot;20307&quot; value=&quot;292&quot;/&gt;&lt;/object&gt;&lt;object type=&quot;3&quot; unique_id=&quot;10689&quot;&gt;&lt;property id=&quot;20148&quot; value=&quot;5&quot;/&gt;&lt;property id=&quot;20300&quot; value=&quot;Slide 15 - &amp;quot;Where Are we in eLearning &amp;quot;&quot;/&gt;&lt;property id=&quot;20307&quot; value=&quot;293&quot;/&gt;&lt;/object&gt;&lt;object type=&quot;3&quot; unique_id=&quot;10690&quot;&gt;&lt;property id=&quot;20148&quot; value=&quot;5&quot;/&gt;&lt;property id=&quot;20300&quot; value=&quot;Slide 17 - &amp;quot;Information Resource Centre&amp;quot;&quot;/&gt;&lt;property id=&quot;20307&quot; value=&quot;294&quot;/&gt;&lt;/object&gt;&lt;/object&gt;&lt;object type=&quot;8&quot; unique_id=&quot;10034&quot;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TTCIH template_DRAFT">
  <a:themeElements>
    <a:clrScheme name="Custom 9">
      <a:dk1>
        <a:sysClr val="windowText" lastClr="000000"/>
      </a:dk1>
      <a:lt1>
        <a:srgbClr val="FFFFFF"/>
      </a:lt1>
      <a:dk2>
        <a:srgbClr val="0086CB"/>
      </a:dk2>
      <a:lt2>
        <a:srgbClr val="C7C7C7"/>
      </a:lt2>
      <a:accent1>
        <a:srgbClr val="002060"/>
      </a:accent1>
      <a:accent2>
        <a:srgbClr val="0086CB"/>
      </a:accent2>
      <a:accent3>
        <a:srgbClr val="C7C7C7"/>
      </a:accent3>
      <a:accent4>
        <a:srgbClr val="000000"/>
      </a:accent4>
      <a:accent5>
        <a:srgbClr val="7F7F7F"/>
      </a:accent5>
      <a:accent6>
        <a:srgbClr val="000000"/>
      </a:accent6>
      <a:hlink>
        <a:srgbClr val="002060"/>
      </a:hlink>
      <a:folHlink>
        <a:srgbClr val="538CFF"/>
      </a:folHlink>
    </a:clrScheme>
    <a:fontScheme name="Custom 1">
      <a:majorFont>
        <a:latin typeface="Calibri"/>
        <a:ea typeface=""/>
        <a:cs typeface=""/>
      </a:majorFont>
      <a:minorFont>
        <a:latin typeface="Verdana"/>
        <a:ea typeface=""/>
        <a:cs typeface=""/>
      </a:minorFont>
    </a:fontScheme>
    <a:fmtScheme name="Novartis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Novartis">
  <a:themeElements>
    <a:clrScheme name="Novartis">
      <a:dk1>
        <a:srgbClr val="917B69"/>
      </a:dk1>
      <a:lt1>
        <a:srgbClr val="FFFFFF"/>
      </a:lt1>
      <a:dk2>
        <a:srgbClr val="917B69"/>
      </a:dk2>
      <a:lt2>
        <a:srgbClr val="F8F8F8"/>
      </a:lt2>
      <a:accent1>
        <a:srgbClr val="FCAF17"/>
      </a:accent1>
      <a:accent2>
        <a:srgbClr val="EC8026"/>
      </a:accent2>
      <a:accent3>
        <a:srgbClr val="E44C16"/>
      </a:accent3>
      <a:accent4>
        <a:srgbClr val="923222"/>
      </a:accent4>
      <a:accent5>
        <a:srgbClr val="634329"/>
      </a:accent5>
      <a:accent6>
        <a:srgbClr val="000000"/>
      </a:accent6>
      <a:hlink>
        <a:srgbClr val="917B69"/>
      </a:hlink>
      <a:folHlink>
        <a:srgbClr val="917B69"/>
      </a:folHlink>
    </a:clrScheme>
    <a:fontScheme name="Novarti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Novart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Novartis">
  <a:themeElements>
    <a:clrScheme name="Novartis">
      <a:dk1>
        <a:srgbClr val="917B69"/>
      </a:dk1>
      <a:lt1>
        <a:srgbClr val="FFFFFF"/>
      </a:lt1>
      <a:dk2>
        <a:srgbClr val="917B69"/>
      </a:dk2>
      <a:lt2>
        <a:srgbClr val="F8F8F8"/>
      </a:lt2>
      <a:accent1>
        <a:srgbClr val="FCAF17"/>
      </a:accent1>
      <a:accent2>
        <a:srgbClr val="EC8026"/>
      </a:accent2>
      <a:accent3>
        <a:srgbClr val="E44C16"/>
      </a:accent3>
      <a:accent4>
        <a:srgbClr val="923222"/>
      </a:accent4>
      <a:accent5>
        <a:srgbClr val="634329"/>
      </a:accent5>
      <a:accent6>
        <a:srgbClr val="000000"/>
      </a:accent6>
      <a:hlink>
        <a:srgbClr val="917B69"/>
      </a:hlink>
      <a:folHlink>
        <a:srgbClr val="917B69"/>
      </a:folHlink>
    </a:clrScheme>
    <a:fontScheme name="Novarti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Novart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7992</TotalTime>
  <Words>329</Words>
  <Application>Microsoft Office PowerPoint</Application>
  <PresentationFormat>Widescreen</PresentationFormat>
  <Paragraphs>78</Paragraphs>
  <Slides>9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8" baseType="lpstr">
      <vt:lpstr>Aptos</vt:lpstr>
      <vt:lpstr>Arial</vt:lpstr>
      <vt:lpstr>Calibri</vt:lpstr>
      <vt:lpstr>Century Gothic</vt:lpstr>
      <vt:lpstr>News Gothic MT</vt:lpstr>
      <vt:lpstr>Stencil</vt:lpstr>
      <vt:lpstr>Verdana</vt:lpstr>
      <vt:lpstr>Wingdings</vt:lpstr>
      <vt:lpstr>TTCIH template_DRAFT</vt:lpstr>
      <vt:lpstr>PowerPoint Presentation</vt:lpstr>
      <vt:lpstr>PowerPoint Presentation</vt:lpstr>
      <vt:lpstr>TTCIH History</vt:lpstr>
      <vt:lpstr>TTCIH History</vt:lpstr>
      <vt:lpstr>TTCIH History</vt:lpstr>
      <vt:lpstr>Vision and Mision Statements</vt:lpstr>
      <vt:lpstr>Expertise</vt:lpstr>
      <vt:lpstr>BRIDGE Project: Roles and Expectations</vt:lpstr>
      <vt:lpstr>Asante Sana!</vt:lpstr>
    </vt:vector>
  </TitlesOfParts>
  <Company>Novartis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Barnes, Kiara</dc:creator>
  <cp:lastModifiedBy>bockyne07@gmail.com</cp:lastModifiedBy>
  <cp:revision>320</cp:revision>
  <dcterms:created xsi:type="dcterms:W3CDTF">2013-09-12T14:09:55Z</dcterms:created>
  <dcterms:modified xsi:type="dcterms:W3CDTF">2026-03-17T19:44:36Z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DividerSectionCount">
    <vt:lpwstr>6</vt:lpwstr>
  </property>
  <property fmtid="{D5CDD505-2E9C-101B-9397-08002B2CF9AE}" pid="3" name="ArticulateGUID">
    <vt:lpwstr>B478823C-C8EB-467C-BA62-67129B977438</vt:lpwstr>
  </property>
  <property fmtid="{D5CDD505-2E9C-101B-9397-08002B2CF9AE}" pid="4" name="ArticulatePath">
    <vt:lpwstr>TTCIH_eLearning12June2017</vt:lpwstr>
  </property>
</Properties>
</file>