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7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9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2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61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6097" y="1057783"/>
            <a:ext cx="575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800" dirty="0" smtClean="0">
                <a:solidFill>
                  <a:prstClr val="black"/>
                </a:solidFill>
              </a:rPr>
              <a:t>        </a:t>
            </a:r>
            <a:r>
              <a:rPr lang="en-US" sz="8000" b="1" dirty="0" smtClean="0">
                <a:solidFill>
                  <a:prstClr val="black"/>
                </a:solidFill>
              </a:rPr>
              <a:t>SFUCHAS</a:t>
            </a:r>
            <a:endParaRPr lang="en-US" sz="80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tse2.mm.bing.net/th/id/OIP.To2kmS30S_cD105NGNCjpgAAAA?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06" y="318228"/>
            <a:ext cx="879636" cy="8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3" y="318228"/>
            <a:ext cx="1054968" cy="1004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7489" y="2894262"/>
            <a:ext cx="4160520" cy="267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BE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Participants 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Pemba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Senga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–Local PI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Albino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Kalolo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Senior Researcher and Principal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Claus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-LEAR, DRPCS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CPA.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Novati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Ludovick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 Manager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Mariam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 manager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3" y="2771493"/>
            <a:ext cx="4685135" cy="3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Establishment of SFUCHAS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SFUCHAS was established in October 2010 in Ifakara, </a:t>
            </a:r>
            <a:r>
              <a:rPr lang="fr-BE" sz="2400" dirty="0" err="1" smtClean="0"/>
              <a:t>Kilombero</a:t>
            </a:r>
            <a:r>
              <a:rPr lang="fr-BE" sz="2400" dirty="0" smtClean="0"/>
              <a:t> District </a:t>
            </a:r>
            <a:r>
              <a:rPr sz="2400" dirty="0" err="1" smtClean="0"/>
              <a:t>Morogoro</a:t>
            </a:r>
            <a:r>
              <a:rPr sz="2400" dirty="0" smtClean="0"/>
              <a:t> </a:t>
            </a:r>
            <a:r>
              <a:rPr sz="2400" dirty="0"/>
              <a:t>region.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It operates as a constituent college of St. Augustine University of Tanzania.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The university was </a:t>
            </a:r>
            <a:r>
              <a:rPr lang="en-US" sz="2400" dirty="0" smtClean="0"/>
              <a:t>established</a:t>
            </a:r>
            <a:r>
              <a:rPr sz="2400" dirty="0" smtClean="0"/>
              <a:t> </a:t>
            </a:r>
            <a:r>
              <a:rPr sz="2400" dirty="0"/>
              <a:t>to address the shortage of health </a:t>
            </a:r>
            <a:r>
              <a:rPr sz="2400" dirty="0" smtClean="0"/>
              <a:t>professionals</a:t>
            </a:r>
            <a:r>
              <a:rPr lang="en-US" sz="2400" dirty="0"/>
              <a:t> </a:t>
            </a:r>
            <a:r>
              <a:rPr lang="en-US" sz="2400" dirty="0" smtClean="0"/>
              <a:t>with a special </a:t>
            </a:r>
            <a:r>
              <a:rPr lang="en-US" sz="2400" dirty="0"/>
              <a:t>focus is </a:t>
            </a:r>
            <a:r>
              <a:rPr lang="en-US" sz="2400" dirty="0" smtClean="0"/>
              <a:t>to </a:t>
            </a:r>
            <a:r>
              <a:rPr lang="en-US" sz="2400" dirty="0"/>
              <a:t>improving health in rural communities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Vision and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sz="2800" b="1" dirty="0"/>
              <a:t>Vision</a:t>
            </a:r>
            <a:r>
              <a:rPr sz="2800" dirty="0"/>
              <a:t>: To be an outstanding Catholic university in health training and research.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sz="2800" b="1" dirty="0"/>
              <a:t>Mission</a:t>
            </a:r>
            <a:r>
              <a:rPr sz="2800" dirty="0"/>
              <a:t>: To train competent health professionals with strong ethical values</a:t>
            </a:r>
            <a:r>
              <a:rPr sz="2400" dirty="0" smtClean="0"/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The Ifakara 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</a:rPr>
              <a:t>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SFUCHAS is surrounded by important </a:t>
            </a:r>
            <a:r>
              <a:rPr sz="2400" dirty="0" smtClean="0"/>
              <a:t>health</a:t>
            </a:r>
            <a:r>
              <a:rPr lang="en-US" sz="2400" dirty="0" smtClean="0"/>
              <a:t> </a:t>
            </a:r>
            <a:r>
              <a:rPr sz="2400" dirty="0" smtClean="0"/>
              <a:t> </a:t>
            </a:r>
            <a:r>
              <a:rPr sz="2400" dirty="0"/>
              <a:t>and research institutions.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These include </a:t>
            </a:r>
            <a:r>
              <a:rPr sz="2400" b="1" dirty="0" smtClean="0"/>
              <a:t>IHI</a:t>
            </a:r>
            <a:r>
              <a:rPr lang="en-US" sz="2400" b="1" dirty="0" smtClean="0"/>
              <a:t>, SFRRH,</a:t>
            </a:r>
            <a:r>
              <a:rPr sz="2400" b="1" dirty="0" smtClean="0"/>
              <a:t> TTCIH</a:t>
            </a:r>
            <a:r>
              <a:rPr lang="en-US" sz="2400" dirty="0" smtClean="0"/>
              <a:t>, SOLIDAR MED, EMIC, GSCH, IIH and NLC.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sz="2400" b="1" dirty="0" smtClean="0"/>
              <a:t>SF</a:t>
            </a:r>
            <a:r>
              <a:rPr lang="fr-BE" sz="2400" b="1" dirty="0" smtClean="0"/>
              <a:t>R</a:t>
            </a:r>
            <a:r>
              <a:rPr sz="2400" b="1" dirty="0" smtClean="0"/>
              <a:t>RH </a:t>
            </a:r>
            <a:r>
              <a:rPr sz="2400" dirty="0"/>
              <a:t>serves as the main teaching hospital.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sz="2400" dirty="0"/>
              <a:t>This environment creates strong opportunities for training and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Students and Academic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sz="2400" dirty="0"/>
              <a:t>SFUCHAS currently hosts more than 1,600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400" dirty="0"/>
              <a:t>Programs include Doctor of Medicine (MD).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400" dirty="0"/>
              <a:t>Diploma programs include Medical Laboratory Sciences and Pharmaceutical Sciences</a:t>
            </a:r>
            <a:r>
              <a:rPr sz="2400" dirty="0" smtClean="0"/>
              <a:t>.</a:t>
            </a:r>
            <a:endParaRPr lang="fr-B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sz="2400" dirty="0" smtClean="0"/>
              <a:t>New undergraduate and Postgraduate programs to be established in the future</a:t>
            </a:r>
            <a:endParaRPr sz="2400" dirty="0"/>
          </a:p>
          <a:p>
            <a:pPr>
              <a:buFont typeface="Wingdings" panose="05000000000000000000" pitchFamily="2" charset="2"/>
              <a:buChar char="Ø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0000"/>
                </a:solidFill>
              </a:rPr>
              <a:t>Diversification of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400" dirty="0"/>
              <a:t>SFUCHAS has experts from different health </a:t>
            </a:r>
            <a:r>
              <a:rPr sz="2400" dirty="0" smtClean="0"/>
              <a:t>fields</a:t>
            </a:r>
            <a:endParaRPr sz="2400" dirty="0"/>
          </a:p>
          <a:p>
            <a:pPr>
              <a:buFont typeface="Wingdings" panose="05000000000000000000" pitchFamily="2" charset="2"/>
              <a:buChar char="q"/>
            </a:pPr>
            <a:r>
              <a:rPr sz="2400" dirty="0"/>
              <a:t>These include professors, lecturers, researchers, and clinicians.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/>
              <a:t>Specialties include medicine, laboratory sciences, pharmacy, </a:t>
            </a:r>
            <a:r>
              <a:rPr lang="fr-BE" sz="2400" dirty="0" smtClean="0"/>
              <a:t>social sciences and </a:t>
            </a:r>
            <a:r>
              <a:rPr sz="2400" dirty="0" smtClean="0"/>
              <a:t>public </a:t>
            </a:r>
            <a:r>
              <a:rPr sz="2400" dirty="0"/>
              <a:t>health.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/>
              <a:t>Professionals work together in teaching, research, and clinical practice.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31520"/>
          </a:xfrm>
        </p:spPr>
        <p:txBody>
          <a:bodyPr/>
          <a:lstStyle/>
          <a:p>
            <a:r>
              <a:rPr lang="fr-BE" dirty="0" smtClean="0">
                <a:solidFill>
                  <a:srgbClr val="FF0000"/>
                </a:solidFill>
              </a:rPr>
              <a:t>ROLE AND EXPECTATIONS IN THE BRIDGE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27048"/>
            <a:ext cx="7290055" cy="47823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Build and manage the hybrid learning </a:t>
            </a:r>
            <a:r>
              <a:rPr lang="en-GB" sz="2400" dirty="0" smtClean="0"/>
              <a:t>hub- (</a:t>
            </a:r>
            <a:r>
              <a:rPr lang="en-GB" sz="2400" dirty="0" err="1" smtClean="0"/>
              <a:t>Rular</a:t>
            </a:r>
            <a:r>
              <a:rPr lang="en-GB" sz="2400" dirty="0" smtClean="0"/>
              <a:t> hub)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Deliver selected training programs to the healthcare workers and faculty through </a:t>
            </a:r>
            <a:r>
              <a:rPr lang="en-GB" sz="2400" dirty="0"/>
              <a:t>LMS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Handle procurement and finances of the allocated budget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Conduct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Provide Reports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Closely collaborate with project partners (Primary and Associate), more closely with TTCIH (Rural hub partner)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Ensure sustainability and long-term impact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263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</TotalTime>
  <Words>299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Establishment of SFUCHAS</vt:lpstr>
      <vt:lpstr>Vision and Mission</vt:lpstr>
      <vt:lpstr>The Ifakara  Cluster</vt:lpstr>
      <vt:lpstr>Students and Academic Programs</vt:lpstr>
      <vt:lpstr>Diversification of Expertise</vt:lpstr>
      <vt:lpstr>ROLE AND EXPECTATIONS IN THE BRIDGE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32497</cp:lastModifiedBy>
  <cp:revision>32</cp:revision>
  <dcterms:created xsi:type="dcterms:W3CDTF">2013-01-27T09:14:16Z</dcterms:created>
  <dcterms:modified xsi:type="dcterms:W3CDTF">2026-03-18T07:31:54Z</dcterms:modified>
  <cp:category/>
</cp:coreProperties>
</file>